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media/image9.png" ContentType="image/png"/>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10.png" ContentType="image/png"/>
  <Override PartName="/ppt/media/image11.png" ContentType="image/png"/>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27" name="PlaceHolder 2"/>
          <p:cNvSpPr>
            <a:spLocks noGrp="1"/>
          </p:cNvSpPr>
          <p:nvPr>
            <p:ph type="body"/>
          </p:nvPr>
        </p:nvSpPr>
        <p:spPr>
          <a:xfrm>
            <a:off x="609480" y="1604520"/>
            <a:ext cx="10972440" cy="189684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sp>
        <p:nvSpPr>
          <p:cNvPr id="28" name="PlaceHolder 3"/>
          <p:cNvSpPr>
            <a:spLocks noGrp="1"/>
          </p:cNvSpPr>
          <p:nvPr>
            <p:ph type="body"/>
          </p:nvPr>
        </p:nvSpPr>
        <p:spPr>
          <a:xfrm>
            <a:off x="609480" y="3682080"/>
            <a:ext cx="10972440" cy="189684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30" name="PlaceHolder 2"/>
          <p:cNvSpPr>
            <a:spLocks noGrp="1"/>
          </p:cNvSpPr>
          <p:nvPr>
            <p:ph type="body"/>
          </p:nvPr>
        </p:nvSpPr>
        <p:spPr>
          <a:xfrm>
            <a:off x="609480" y="1604520"/>
            <a:ext cx="5354280" cy="189684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sp>
        <p:nvSpPr>
          <p:cNvPr id="31" name="PlaceHolder 3"/>
          <p:cNvSpPr>
            <a:spLocks noGrp="1"/>
          </p:cNvSpPr>
          <p:nvPr>
            <p:ph type="body"/>
          </p:nvPr>
        </p:nvSpPr>
        <p:spPr>
          <a:xfrm>
            <a:off x="6231960" y="1604520"/>
            <a:ext cx="5354280" cy="189684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sp>
        <p:nvSpPr>
          <p:cNvPr id="32" name="PlaceHolder 4"/>
          <p:cNvSpPr>
            <a:spLocks noGrp="1"/>
          </p:cNvSpPr>
          <p:nvPr>
            <p:ph type="body"/>
          </p:nvPr>
        </p:nvSpPr>
        <p:spPr>
          <a:xfrm>
            <a:off x="6231960" y="3682080"/>
            <a:ext cx="5354280" cy="189684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sp>
        <p:nvSpPr>
          <p:cNvPr id="33" name="PlaceHolder 5"/>
          <p:cNvSpPr>
            <a:spLocks noGrp="1"/>
          </p:cNvSpPr>
          <p:nvPr>
            <p:ph type="body"/>
          </p:nvPr>
        </p:nvSpPr>
        <p:spPr>
          <a:xfrm>
            <a:off x="609480" y="3682080"/>
            <a:ext cx="5354280" cy="189684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35" name="PlaceHolder 2"/>
          <p:cNvSpPr>
            <a:spLocks noGrp="1"/>
          </p:cNvSpPr>
          <p:nvPr>
            <p:ph type="body"/>
          </p:nvPr>
        </p:nvSpPr>
        <p:spPr>
          <a:xfrm>
            <a:off x="609480" y="1604520"/>
            <a:ext cx="10972440" cy="397728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sp>
        <p:nvSpPr>
          <p:cNvPr id="36" name="PlaceHolder 3"/>
          <p:cNvSpPr>
            <a:spLocks noGrp="1"/>
          </p:cNvSpPr>
          <p:nvPr>
            <p:ph type="body"/>
          </p:nvPr>
        </p:nvSpPr>
        <p:spPr>
          <a:xfrm>
            <a:off x="609480" y="1604520"/>
            <a:ext cx="10972440" cy="397728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pic>
        <p:nvPicPr>
          <p:cNvPr id="37" name="" descr=""/>
          <p:cNvPicPr/>
          <p:nvPr/>
        </p:nvPicPr>
        <p:blipFill>
          <a:blip r:embed="rId2"/>
          <a:stretch/>
        </p:blipFill>
        <p:spPr>
          <a:xfrm>
            <a:off x="3602880" y="1604520"/>
            <a:ext cx="4984920" cy="3977280"/>
          </a:xfrm>
          <a:prstGeom prst="rect">
            <a:avLst/>
          </a:prstGeom>
          <a:ln>
            <a:noFill/>
          </a:ln>
        </p:spPr>
      </p:pic>
      <p:pic>
        <p:nvPicPr>
          <p:cNvPr id="38" name="" descr=""/>
          <p:cNvPicPr/>
          <p:nvPr/>
        </p:nvPicPr>
        <p:blipFill>
          <a:blip r:embed="rId3"/>
          <a:stretch/>
        </p:blipFill>
        <p:spPr>
          <a:xfrm>
            <a:off x="3602880" y="1604520"/>
            <a:ext cx="4984920" cy="397728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6"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s-ES" sz="32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8" name="PlaceHolder 2"/>
          <p:cNvSpPr>
            <a:spLocks noGrp="1"/>
          </p:cNvSpPr>
          <p:nvPr>
            <p:ph type="body"/>
          </p:nvPr>
        </p:nvSpPr>
        <p:spPr>
          <a:xfrm>
            <a:off x="609480" y="1604520"/>
            <a:ext cx="10972440" cy="397728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10" name="PlaceHolder 2"/>
          <p:cNvSpPr>
            <a:spLocks noGrp="1"/>
          </p:cNvSpPr>
          <p:nvPr>
            <p:ph type="body"/>
          </p:nvPr>
        </p:nvSpPr>
        <p:spPr>
          <a:xfrm>
            <a:off x="609480" y="1604520"/>
            <a:ext cx="5354280" cy="397728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sp>
        <p:nvSpPr>
          <p:cNvPr id="11" name="PlaceHolder 3"/>
          <p:cNvSpPr>
            <a:spLocks noGrp="1"/>
          </p:cNvSpPr>
          <p:nvPr>
            <p:ph type="body"/>
          </p:nvPr>
        </p:nvSpPr>
        <p:spPr>
          <a:xfrm>
            <a:off x="6231960" y="1604520"/>
            <a:ext cx="5354280" cy="397728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p:spPr>
        <p:txBody>
          <a:bodyPr lIns="0" rIns="0" tIns="0" bIns="0" anchor="ctr"/>
          <a:p>
            <a:pPr algn="ctr"/>
            <a:endParaRPr b="0" lang="es-E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15" name="PlaceHolder 2"/>
          <p:cNvSpPr>
            <a:spLocks noGrp="1"/>
          </p:cNvSpPr>
          <p:nvPr>
            <p:ph type="body"/>
          </p:nvPr>
        </p:nvSpPr>
        <p:spPr>
          <a:xfrm>
            <a:off x="609480" y="1604520"/>
            <a:ext cx="5354280" cy="189684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sp>
        <p:nvSpPr>
          <p:cNvPr id="16" name="PlaceHolder 3"/>
          <p:cNvSpPr>
            <a:spLocks noGrp="1"/>
          </p:cNvSpPr>
          <p:nvPr>
            <p:ph type="body"/>
          </p:nvPr>
        </p:nvSpPr>
        <p:spPr>
          <a:xfrm>
            <a:off x="609480" y="3682080"/>
            <a:ext cx="5354280" cy="189684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sp>
        <p:nvSpPr>
          <p:cNvPr id="17" name="PlaceHolder 4"/>
          <p:cNvSpPr>
            <a:spLocks noGrp="1"/>
          </p:cNvSpPr>
          <p:nvPr>
            <p:ph type="body"/>
          </p:nvPr>
        </p:nvSpPr>
        <p:spPr>
          <a:xfrm>
            <a:off x="6231960" y="1604520"/>
            <a:ext cx="5354280" cy="397728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19" name="PlaceHolder 2"/>
          <p:cNvSpPr>
            <a:spLocks noGrp="1"/>
          </p:cNvSpPr>
          <p:nvPr>
            <p:ph type="body"/>
          </p:nvPr>
        </p:nvSpPr>
        <p:spPr>
          <a:xfrm>
            <a:off x="609480" y="1604520"/>
            <a:ext cx="5354280" cy="397728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sp>
        <p:nvSpPr>
          <p:cNvPr id="20" name="PlaceHolder 3"/>
          <p:cNvSpPr>
            <a:spLocks noGrp="1"/>
          </p:cNvSpPr>
          <p:nvPr>
            <p:ph type="body"/>
          </p:nvPr>
        </p:nvSpPr>
        <p:spPr>
          <a:xfrm>
            <a:off x="6231960" y="1604520"/>
            <a:ext cx="5354280" cy="189684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sp>
        <p:nvSpPr>
          <p:cNvPr id="21" name="PlaceHolder 4"/>
          <p:cNvSpPr>
            <a:spLocks noGrp="1"/>
          </p:cNvSpPr>
          <p:nvPr>
            <p:ph type="body"/>
          </p:nvPr>
        </p:nvSpPr>
        <p:spPr>
          <a:xfrm>
            <a:off x="6231960" y="3682080"/>
            <a:ext cx="5354280" cy="189684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23" name="PlaceHolder 2"/>
          <p:cNvSpPr>
            <a:spLocks noGrp="1"/>
          </p:cNvSpPr>
          <p:nvPr>
            <p:ph type="body"/>
          </p:nvPr>
        </p:nvSpPr>
        <p:spPr>
          <a:xfrm>
            <a:off x="609480" y="1604520"/>
            <a:ext cx="5354280" cy="189684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sp>
        <p:nvSpPr>
          <p:cNvPr id="24" name="PlaceHolder 3"/>
          <p:cNvSpPr>
            <a:spLocks noGrp="1"/>
          </p:cNvSpPr>
          <p:nvPr>
            <p:ph type="body"/>
          </p:nvPr>
        </p:nvSpPr>
        <p:spPr>
          <a:xfrm>
            <a:off x="6231960" y="1604520"/>
            <a:ext cx="5354280" cy="189684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sp>
        <p:nvSpPr>
          <p:cNvPr id="25" name="PlaceHolder 4"/>
          <p:cNvSpPr>
            <a:spLocks noGrp="1"/>
          </p:cNvSpPr>
          <p:nvPr>
            <p:ph type="body"/>
          </p:nvPr>
        </p:nvSpPr>
        <p:spPr>
          <a:xfrm>
            <a:off x="609480" y="3682080"/>
            <a:ext cx="10972440" cy="1896840"/>
          </a:xfrm>
          <a:prstGeom prst="rect">
            <a:avLst/>
          </a:prstGeom>
        </p:spPr>
        <p:txBody>
          <a:bodyPr lIns="0" rIns="0" tIns="0" bIns="0">
            <a:normAutofit/>
          </a:bodyPr>
          <a:p>
            <a:endParaRPr b="0" lang="es-ES" sz="2800" spc="-1" strike="noStrike">
              <a:solidFill>
                <a:srgbClr val="000000"/>
              </a:solidFill>
              <a:uFill>
                <a:solidFill>
                  <a:srgbClr val="ffffff"/>
                </a:solidFill>
              </a:u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p:spPr>
        <p:txBody>
          <a:bodyPr anchor="b"/>
          <a:p>
            <a:pPr algn="ctr">
              <a:lnSpc>
                <a:spcPct val="100000"/>
              </a:lnSpc>
            </a:pPr>
            <a:r>
              <a:rPr b="0" lang="es-ES" sz="6000" spc="-1" strike="noStrike">
                <a:solidFill>
                  <a:srgbClr val="000000"/>
                </a:solidFill>
                <a:uFill>
                  <a:solidFill>
                    <a:srgbClr val="ffffff"/>
                  </a:solidFill>
                </a:uFill>
                <a:latin typeface="Calibri Light"/>
              </a:rPr>
              <a:t>Haga clic para modificar el estilo de título del patrón</a:t>
            </a:r>
            <a:endParaRPr b="0" lang="es-ES" sz="6000" spc="-1" strike="noStrike">
              <a:solidFill>
                <a:srgbClr val="000000"/>
              </a:solidFill>
              <a:uFill>
                <a:solidFill>
                  <a:srgbClr val="ffffff"/>
                </a:solidFill>
              </a:uFill>
              <a:latin typeface="Calibri"/>
            </a:endParaRPr>
          </a:p>
        </p:txBody>
      </p:sp>
      <p:sp>
        <p:nvSpPr>
          <p:cNvPr id="1" name="PlaceHolder 2"/>
          <p:cNvSpPr>
            <a:spLocks noGrp="1"/>
          </p:cNvSpPr>
          <p:nvPr>
            <p:ph type="dt"/>
          </p:nvPr>
        </p:nvSpPr>
        <p:spPr>
          <a:xfrm>
            <a:off x="838080" y="6356520"/>
            <a:ext cx="2742840" cy="364680"/>
          </a:xfrm>
          <a:prstGeom prst="rect">
            <a:avLst/>
          </a:prstGeom>
        </p:spPr>
        <p:txBody>
          <a:bodyPr anchor="ctr"/>
          <a:p>
            <a:pPr>
              <a:lnSpc>
                <a:spcPct val="100000"/>
              </a:lnSpc>
            </a:pPr>
            <a:fld id="{BA8481B3-DF6A-4030-80E6-875490A4BE74}" type="datetime">
              <a:rPr b="0" lang="es-ES" sz="1200" spc="-1" strike="noStrike">
                <a:solidFill>
                  <a:srgbClr val="8b8b8b"/>
                </a:solidFill>
                <a:uFill>
                  <a:solidFill>
                    <a:srgbClr val="ffffff"/>
                  </a:solidFill>
                </a:uFill>
                <a:latin typeface="Calibri"/>
              </a:rPr>
              <a:t>29/05/18</a:t>
            </a:fld>
            <a:endParaRPr b="0" lang="es-ES" sz="1200" spc="-1" strike="noStrike">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p>
            <a:endParaRPr b="0" lang="es-ES" sz="2400" spc="-1" strike="noStrike">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p>
            <a:pPr algn="r">
              <a:lnSpc>
                <a:spcPct val="100000"/>
              </a:lnSpc>
            </a:pPr>
            <a:fld id="{6355FF57-79A2-4E11-8BE2-4C6C1D996F1F}" type="slidenum">
              <a:rPr b="0" lang="es-ES" sz="1200" spc="-1" strike="noStrike">
                <a:solidFill>
                  <a:srgbClr val="8b8b8b"/>
                </a:solidFill>
                <a:uFill>
                  <a:solidFill>
                    <a:srgbClr val="ffffff"/>
                  </a:solidFill>
                </a:uFill>
                <a:latin typeface="Calibri"/>
              </a:rPr>
              <a:t>&lt;número&gt;</a:t>
            </a:fld>
            <a:endParaRPr b="0" lang="es-ES" sz="1200" spc="-1" strike="noStrike">
              <a:solidFill>
                <a:srgbClr val="000000"/>
              </a:solidFill>
              <a:uFill>
                <a:solidFill>
                  <a:srgbClr val="ffffff"/>
                </a:solidFill>
              </a:uFill>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2800" spc="-1" strike="noStrike">
                <a:solidFill>
                  <a:srgbClr val="000000"/>
                </a:solidFill>
                <a:uFill>
                  <a:solidFill>
                    <a:srgbClr val="ffffff"/>
                  </a:solidFill>
                </a:uFill>
                <a:latin typeface="Calibri"/>
              </a:rPr>
              <a:t>Pulse para editar el formato de esquema del texto</a:t>
            </a:r>
            <a:endParaRPr b="0" lang="es-ES" sz="2800" spc="-1" strike="noStrike">
              <a:solidFill>
                <a:srgbClr val="000000"/>
              </a:solidFill>
              <a:uFill>
                <a:solidFill>
                  <a:srgbClr val="ffffff"/>
                </a:solidFill>
              </a:uFill>
              <a:latin typeface="Calibri"/>
            </a:endParaRPr>
          </a:p>
          <a:p>
            <a:pPr lvl="1" marL="864000" indent="-324000">
              <a:spcBef>
                <a:spcPts val="1134"/>
              </a:spcBef>
              <a:buClr>
                <a:srgbClr val="000000"/>
              </a:buClr>
              <a:buSzPct val="75000"/>
              <a:buFont typeface="Symbol" charset="2"/>
              <a:buChar char=""/>
            </a:pPr>
            <a:r>
              <a:rPr b="0" lang="es-ES" sz="2000" spc="-1" strike="noStrike">
                <a:solidFill>
                  <a:srgbClr val="000000"/>
                </a:solidFill>
                <a:uFill>
                  <a:solidFill>
                    <a:srgbClr val="ffffff"/>
                  </a:solidFill>
                </a:uFill>
                <a:latin typeface="Calibri"/>
              </a:rPr>
              <a:t>Segundo nivel del esquema</a:t>
            </a:r>
            <a:endParaRPr b="0" lang="es-ES" sz="2000" spc="-1" strike="noStrike">
              <a:solidFill>
                <a:srgbClr val="000000"/>
              </a:solidFill>
              <a:uFill>
                <a:solidFill>
                  <a:srgbClr val="ffffff"/>
                </a:solidFill>
              </a:uFill>
              <a:latin typeface="Calibri"/>
            </a:endParaRPr>
          </a:p>
          <a:p>
            <a:pPr lvl="2" marL="1296000" indent="-288000">
              <a:spcBef>
                <a:spcPts val="850"/>
              </a:spcBef>
              <a:buClr>
                <a:srgbClr val="000000"/>
              </a:buClr>
              <a:buSzPct val="45000"/>
              <a:buFont typeface="Wingdings" charset="2"/>
              <a:buChar char=""/>
            </a:pPr>
            <a:r>
              <a:rPr b="0" lang="es-ES" sz="1800" spc="-1" strike="noStrike">
                <a:solidFill>
                  <a:srgbClr val="000000"/>
                </a:solidFill>
                <a:uFill>
                  <a:solidFill>
                    <a:srgbClr val="ffffff"/>
                  </a:solidFill>
                </a:uFill>
                <a:latin typeface="Calibri"/>
              </a:rPr>
              <a:t>Tercer nivel del esquema</a:t>
            </a:r>
            <a:endParaRPr b="0" lang="es-ES" sz="1800" spc="-1" strike="noStrike">
              <a:solidFill>
                <a:srgbClr val="000000"/>
              </a:solidFill>
              <a:uFill>
                <a:solidFill>
                  <a:srgbClr val="ffffff"/>
                </a:solidFill>
              </a:uFill>
              <a:latin typeface="Calibri"/>
            </a:endParaRPr>
          </a:p>
          <a:p>
            <a:pPr lvl="3" marL="1728000" indent="-216000">
              <a:spcBef>
                <a:spcPts val="567"/>
              </a:spcBef>
              <a:buClr>
                <a:srgbClr val="000000"/>
              </a:buClr>
              <a:buSzPct val="75000"/>
              <a:buFont typeface="Symbol" charset="2"/>
              <a:buChar char=""/>
            </a:pPr>
            <a:r>
              <a:rPr b="0" lang="es-ES" sz="1800" spc="-1" strike="noStrike">
                <a:solidFill>
                  <a:srgbClr val="000000"/>
                </a:solidFill>
                <a:uFill>
                  <a:solidFill>
                    <a:srgbClr val="ffffff"/>
                  </a:solidFill>
                </a:uFill>
                <a:latin typeface="Calibri"/>
              </a:rPr>
              <a:t>Cuarto nivel del esquema</a:t>
            </a:r>
            <a:endParaRPr b="0" lang="es-ES" sz="1800" spc="-1" strike="noStrike">
              <a:solidFill>
                <a:srgbClr val="000000"/>
              </a:solidFill>
              <a:uFill>
                <a:solidFill>
                  <a:srgbClr val="ffffff"/>
                </a:solidFill>
              </a:uFill>
              <a:latin typeface="Calibri"/>
            </a:endParaRPr>
          </a:p>
          <a:p>
            <a:pPr lvl="4" marL="2160000" indent="-216000">
              <a:spcBef>
                <a:spcPts val="283"/>
              </a:spcBef>
              <a:buClr>
                <a:srgbClr val="000000"/>
              </a:buClr>
              <a:buSzPct val="45000"/>
              <a:buFont typeface="Wingdings" charset="2"/>
              <a:buChar char=""/>
            </a:pPr>
            <a:r>
              <a:rPr b="0" lang="es-ES" sz="2000" spc="-1" strike="noStrike">
                <a:solidFill>
                  <a:srgbClr val="000000"/>
                </a:solidFill>
                <a:uFill>
                  <a:solidFill>
                    <a:srgbClr val="ffffff"/>
                  </a:solidFill>
                </a:uFill>
                <a:latin typeface="Calibri"/>
              </a:rPr>
              <a:t>Quinto nivel del esquema</a:t>
            </a:r>
            <a:endParaRPr b="0" lang="es-ES" sz="2000" spc="-1" strike="noStrike">
              <a:solidFill>
                <a:srgbClr val="000000"/>
              </a:solidFill>
              <a:uFill>
                <a:solidFill>
                  <a:srgbClr val="ffffff"/>
                </a:solidFill>
              </a:uFill>
              <a:latin typeface="Calibri"/>
            </a:endParaRPr>
          </a:p>
          <a:p>
            <a:pPr lvl="5" marL="2592000" indent="-216000">
              <a:spcBef>
                <a:spcPts val="283"/>
              </a:spcBef>
              <a:buClr>
                <a:srgbClr val="000000"/>
              </a:buClr>
              <a:buSzPct val="45000"/>
              <a:buFont typeface="Wingdings" charset="2"/>
              <a:buChar char=""/>
            </a:pPr>
            <a:r>
              <a:rPr b="0" lang="es-ES" sz="2000" spc="-1" strike="noStrike">
                <a:solidFill>
                  <a:srgbClr val="000000"/>
                </a:solidFill>
                <a:uFill>
                  <a:solidFill>
                    <a:srgbClr val="ffffff"/>
                  </a:solidFill>
                </a:uFill>
                <a:latin typeface="Calibri"/>
              </a:rPr>
              <a:t>Sexto nivel del esquema</a:t>
            </a:r>
            <a:endParaRPr b="0" lang="es-ES" sz="2000" spc="-1" strike="noStrike">
              <a:solidFill>
                <a:srgbClr val="000000"/>
              </a:solidFill>
              <a:uFill>
                <a:solidFill>
                  <a:srgbClr val="ffffff"/>
                </a:solidFill>
              </a:uFill>
              <a:latin typeface="Calibri"/>
            </a:endParaRPr>
          </a:p>
          <a:p>
            <a:pPr lvl="6" marL="3024000" indent="-216000">
              <a:spcBef>
                <a:spcPts val="283"/>
              </a:spcBef>
              <a:buClr>
                <a:srgbClr val="000000"/>
              </a:buClr>
              <a:buSzPct val="45000"/>
              <a:buFont typeface="Wingdings" charset="2"/>
              <a:buChar char=""/>
            </a:pPr>
            <a:r>
              <a:rPr b="0" lang="es-ES" sz="2000" spc="-1" strike="noStrike">
                <a:solidFill>
                  <a:srgbClr val="000000"/>
                </a:solidFill>
                <a:uFill>
                  <a:solidFill>
                    <a:srgbClr val="ffffff"/>
                  </a:solidFill>
                </a:uFill>
                <a:latin typeface="Calibri"/>
              </a:rPr>
              <a:t>Séptimo nivel del esquema</a:t>
            </a:r>
            <a:endParaRPr b="0" lang="es-ES" sz="20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png"/><Relationship Id="rId3" Type="http://schemas.openxmlformats.org/officeDocument/2006/relationships/image" Target="../media/image11.png"/><Relationship Id="rId4"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39" name="Imagen 3" descr=""/>
          <p:cNvPicPr/>
          <p:nvPr/>
        </p:nvPicPr>
        <p:blipFill>
          <a:blip r:embed="rId1">
            <a:lum bright="70000" contrast="-70000"/>
          </a:blip>
          <a:stretch/>
        </p:blipFill>
        <p:spPr>
          <a:xfrm>
            <a:off x="0" y="171720"/>
            <a:ext cx="12191760" cy="6903000"/>
          </a:xfrm>
          <a:prstGeom prst="rect">
            <a:avLst/>
          </a:prstGeom>
          <a:ln>
            <a:noFill/>
          </a:ln>
        </p:spPr>
      </p:pic>
      <p:sp>
        <p:nvSpPr>
          <p:cNvPr id="40" name="CustomShape 1"/>
          <p:cNvSpPr/>
          <p:nvPr/>
        </p:nvSpPr>
        <p:spPr>
          <a:xfrm>
            <a:off x="1378080" y="-145800"/>
            <a:ext cx="9553680" cy="1189080"/>
          </a:xfrm>
          <a:prstGeom prst="rect">
            <a:avLst/>
          </a:prstGeom>
          <a:noFill/>
          <a:ln>
            <a:noFill/>
          </a:ln>
        </p:spPr>
        <p:style>
          <a:lnRef idx="0"/>
          <a:fillRef idx="0"/>
          <a:effectRef idx="0"/>
          <a:fontRef idx="minor"/>
        </p:style>
        <p:txBody>
          <a:bodyPr wrap="none"/>
          <a:p>
            <a:pPr algn="ctr">
              <a:lnSpc>
                <a:spcPct val="100000"/>
              </a:lnSpc>
            </a:pPr>
            <a:r>
              <a:rPr b="1" lang="es-ES" sz="5400" spc="-1" strike="noStrike">
                <a:solidFill>
                  <a:srgbClr val="548235"/>
                </a:solidFill>
                <a:uFill>
                  <a:solidFill>
                    <a:srgbClr val="ffffff"/>
                  </a:solidFill>
                </a:uFill>
                <a:latin typeface="Calibri"/>
              </a:rPr>
              <a:t>TORNEOS DE VERANO 2018</a:t>
            </a:r>
            <a:endParaRPr b="0" lang="es-ES" sz="5400" spc="-1" strike="noStrike">
              <a:solidFill>
                <a:srgbClr val="000000"/>
              </a:solidFill>
              <a:uFill>
                <a:solidFill>
                  <a:srgbClr val="ffffff"/>
                </a:solidFill>
              </a:uFill>
              <a:latin typeface="Arial"/>
            </a:endParaRPr>
          </a:p>
          <a:p>
            <a:pPr algn="ctr">
              <a:lnSpc>
                <a:spcPct val="100000"/>
              </a:lnSpc>
            </a:pPr>
            <a:r>
              <a:rPr b="1" lang="es-ES" sz="1800" spc="-1" strike="noStrike">
                <a:solidFill>
                  <a:srgbClr val="548235"/>
                </a:solidFill>
                <a:uFill>
                  <a:solidFill>
                    <a:srgbClr val="ffffff"/>
                  </a:solidFill>
                </a:uFill>
                <a:latin typeface="Calibri"/>
              </a:rPr>
              <a:t>INFORMACIÓN E INSCRIPCIONES EN PABELLÓN DE LA JUVENTUD A PARTIR DEL 2 DE JUNIO DE 2018</a:t>
            </a:r>
            <a:endParaRPr b="0" lang="es-ES" sz="1800" spc="-1" strike="noStrike">
              <a:solidFill>
                <a:srgbClr val="000000"/>
              </a:solidFill>
              <a:uFill>
                <a:solidFill>
                  <a:srgbClr val="ffffff"/>
                </a:solidFill>
              </a:uFill>
              <a:latin typeface="Arial"/>
            </a:endParaRPr>
          </a:p>
        </p:txBody>
      </p:sp>
      <p:pic>
        <p:nvPicPr>
          <p:cNvPr id="41" name="Imagen 5" descr=""/>
          <p:cNvPicPr/>
          <p:nvPr/>
        </p:nvPicPr>
        <p:blipFill>
          <a:blip r:embed="rId2"/>
          <a:stretch/>
        </p:blipFill>
        <p:spPr>
          <a:xfrm>
            <a:off x="5104800" y="6023160"/>
            <a:ext cx="2065320" cy="749880"/>
          </a:xfrm>
          <a:prstGeom prst="rect">
            <a:avLst/>
          </a:prstGeom>
          <a:ln>
            <a:noFill/>
          </a:ln>
        </p:spPr>
      </p:pic>
      <p:sp>
        <p:nvSpPr>
          <p:cNvPr id="42" name="CustomShape 2"/>
          <p:cNvSpPr/>
          <p:nvPr/>
        </p:nvSpPr>
        <p:spPr>
          <a:xfrm>
            <a:off x="-71640" y="6409800"/>
            <a:ext cx="1967400" cy="395280"/>
          </a:xfrm>
          <a:prstGeom prst="rect">
            <a:avLst/>
          </a:prstGeom>
          <a:noFill/>
          <a:ln>
            <a:noFill/>
          </a:ln>
        </p:spPr>
        <p:style>
          <a:lnRef idx="0"/>
          <a:fillRef idx="0"/>
          <a:effectRef idx="0"/>
          <a:fontRef idx="minor"/>
        </p:style>
        <p:txBody>
          <a:bodyPr lIns="90000" rIns="90000" tIns="45000" bIns="45000"/>
          <a:p>
            <a:pPr algn="ctr">
              <a:lnSpc>
                <a:spcPct val="100000"/>
              </a:lnSpc>
              <a:spcBef>
                <a:spcPts val="1001"/>
              </a:spcBef>
            </a:pPr>
            <a:r>
              <a:rPr b="0" lang="es-ES" sz="2000" spc="-1" strike="noStrike">
                <a:solidFill>
                  <a:srgbClr val="5b9bd5"/>
                </a:solidFill>
                <a:uFill>
                  <a:solidFill>
                    <a:srgbClr val="ffffff"/>
                  </a:solidFill>
                </a:uFill>
                <a:latin typeface="Comic Sans MS"/>
              </a:rPr>
              <a:t>ORGANIZA:</a:t>
            </a:r>
            <a:endParaRPr b="0" lang="es-ES" sz="2000" spc="-1" strike="noStrike">
              <a:solidFill>
                <a:srgbClr val="000000"/>
              </a:solidFill>
              <a:uFill>
                <a:solidFill>
                  <a:srgbClr val="ffffff"/>
                </a:solidFill>
              </a:uFill>
              <a:latin typeface="Arial"/>
            </a:endParaRPr>
          </a:p>
        </p:txBody>
      </p:sp>
      <p:sp>
        <p:nvSpPr>
          <p:cNvPr id="43" name="CustomShape 3"/>
          <p:cNvSpPr/>
          <p:nvPr/>
        </p:nvSpPr>
        <p:spPr>
          <a:xfrm>
            <a:off x="8615160" y="2311560"/>
            <a:ext cx="3210840" cy="1005480"/>
          </a:xfrm>
          <a:prstGeom prst="rect">
            <a:avLst/>
          </a:prstGeom>
          <a:noFill/>
          <a:ln>
            <a:noFill/>
          </a:ln>
        </p:spPr>
        <p:style>
          <a:lnRef idx="0"/>
          <a:fillRef idx="0"/>
          <a:effectRef idx="0"/>
          <a:fontRef idx="minor"/>
        </p:style>
        <p:txBody>
          <a:bodyPr wrap="none"/>
          <a:p>
            <a:pPr algn="ctr">
              <a:lnSpc>
                <a:spcPct val="100000"/>
              </a:lnSpc>
            </a:pPr>
            <a:r>
              <a:rPr b="1" lang="es-ES" sz="1400" spc="-1" strike="noStrike" u="sng">
                <a:solidFill>
                  <a:srgbClr val="000000"/>
                </a:solidFill>
                <a:uFill>
                  <a:solidFill>
                    <a:srgbClr val="ffffff"/>
                  </a:solidFill>
                </a:uFill>
                <a:latin typeface="Arial Black"/>
                <a:ea typeface="Arial Unicode MS"/>
              </a:rPr>
              <a:t>TENIS DE MESA</a:t>
            </a:r>
            <a:endParaRPr b="0" lang="es-ES" sz="1400" spc="-1" strike="noStrike">
              <a:solidFill>
                <a:srgbClr val="000000"/>
              </a:solidFill>
              <a:uFill>
                <a:solidFill>
                  <a:srgbClr val="ffffff"/>
                </a:solidFill>
              </a:uFill>
              <a:latin typeface="Arial"/>
            </a:endParaRPr>
          </a:p>
          <a:p>
            <a:pPr algn="ctr">
              <a:lnSpc>
                <a:spcPct val="100000"/>
              </a:lnSpc>
            </a:pPr>
            <a:r>
              <a:rPr b="0" lang="es-ES" sz="1800" spc="-1" strike="noStrike">
                <a:solidFill>
                  <a:srgbClr val="c55a11"/>
                </a:solidFill>
                <a:uFill>
                  <a:solidFill>
                    <a:srgbClr val="ffffff"/>
                  </a:solidFill>
                </a:uFill>
                <a:latin typeface="Aharoni"/>
                <a:ea typeface="Arial Unicode MS"/>
              </a:rPr>
              <a:t>28</a:t>
            </a:r>
            <a:r>
              <a:rPr b="0" lang="es-ES" sz="1400" spc="-1" strike="noStrike">
                <a:solidFill>
                  <a:srgbClr val="c55a11"/>
                </a:solidFill>
                <a:uFill>
                  <a:solidFill>
                    <a:srgbClr val="ffffff"/>
                  </a:solidFill>
                </a:uFill>
                <a:latin typeface="Aharoni"/>
                <a:ea typeface="Arial Unicode MS"/>
              </a:rPr>
              <a:t> JULIO</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10’00 HORAS</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PABELLÓN MNPAL DE LA JUVENTUD</a:t>
            </a:r>
            <a:endParaRPr b="0" lang="es-ES" sz="1400" spc="-1" strike="noStrike">
              <a:solidFill>
                <a:srgbClr val="000000"/>
              </a:solidFill>
              <a:uFill>
                <a:solidFill>
                  <a:srgbClr val="ffffff"/>
                </a:solidFill>
              </a:uFill>
              <a:latin typeface="Arial"/>
            </a:endParaRPr>
          </a:p>
        </p:txBody>
      </p:sp>
      <p:sp>
        <p:nvSpPr>
          <p:cNvPr id="44" name="CustomShape 4"/>
          <p:cNvSpPr/>
          <p:nvPr/>
        </p:nvSpPr>
        <p:spPr>
          <a:xfrm>
            <a:off x="5315400" y="4772520"/>
            <a:ext cx="1544760" cy="1036080"/>
          </a:xfrm>
          <a:prstGeom prst="rect">
            <a:avLst/>
          </a:prstGeom>
          <a:noFill/>
          <a:ln>
            <a:noFill/>
          </a:ln>
        </p:spPr>
        <p:style>
          <a:lnRef idx="0"/>
          <a:fillRef idx="0"/>
          <a:effectRef idx="0"/>
          <a:fontRef idx="minor"/>
        </p:style>
        <p:txBody>
          <a:bodyPr wrap="none"/>
          <a:p>
            <a:pPr algn="ctr">
              <a:lnSpc>
                <a:spcPct val="100000"/>
              </a:lnSpc>
            </a:pPr>
            <a:r>
              <a:rPr b="1" lang="es-ES" sz="1400" spc="-1" strike="noStrike" u="sng">
                <a:solidFill>
                  <a:srgbClr val="000000"/>
                </a:solidFill>
                <a:uFill>
                  <a:solidFill>
                    <a:srgbClr val="ffffff"/>
                  </a:solidFill>
                </a:uFill>
                <a:latin typeface="Arial Black"/>
                <a:ea typeface="Arial Unicode MS"/>
              </a:rPr>
              <a:t>SKATE Y BMX</a:t>
            </a:r>
            <a:endParaRPr b="0" lang="es-ES" sz="1400" spc="-1" strike="noStrike">
              <a:solidFill>
                <a:srgbClr val="000000"/>
              </a:solidFill>
              <a:uFill>
                <a:solidFill>
                  <a:srgbClr val="ffffff"/>
                </a:solidFill>
              </a:uFill>
              <a:latin typeface="Arial"/>
            </a:endParaRPr>
          </a:p>
          <a:p>
            <a:pPr algn="ctr">
              <a:lnSpc>
                <a:spcPct val="100000"/>
              </a:lnSpc>
            </a:pPr>
            <a:r>
              <a:rPr b="0" lang="es-ES" sz="2000" spc="-1" strike="noStrike">
                <a:solidFill>
                  <a:srgbClr val="c55a11"/>
                </a:solidFill>
                <a:uFill>
                  <a:solidFill>
                    <a:srgbClr val="ffffff"/>
                  </a:solidFill>
                </a:uFill>
                <a:latin typeface="Aharoni"/>
                <a:ea typeface="Arial Unicode MS"/>
              </a:rPr>
              <a:t>13</a:t>
            </a:r>
            <a:r>
              <a:rPr b="0" lang="es-ES" sz="1800" spc="-1" strike="noStrike">
                <a:solidFill>
                  <a:srgbClr val="c55a11"/>
                </a:solidFill>
                <a:uFill>
                  <a:solidFill>
                    <a:srgbClr val="ffffff"/>
                  </a:solidFill>
                </a:uFill>
                <a:latin typeface="Aharoni"/>
                <a:ea typeface="Arial Unicode MS"/>
              </a:rPr>
              <a:t> </a:t>
            </a:r>
            <a:r>
              <a:rPr b="0" lang="es-ES" sz="1400" spc="-1" strike="noStrike">
                <a:solidFill>
                  <a:srgbClr val="c55a11"/>
                </a:solidFill>
                <a:uFill>
                  <a:solidFill>
                    <a:srgbClr val="ffffff"/>
                  </a:solidFill>
                </a:uFill>
                <a:latin typeface="Aharoni"/>
                <a:ea typeface="Arial Unicode MS"/>
              </a:rPr>
              <a:t>DE JULIO</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20’00 HORAS</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SKATE PARK</a:t>
            </a:r>
            <a:endParaRPr b="0" lang="es-ES" sz="1400" spc="-1" strike="noStrike">
              <a:solidFill>
                <a:srgbClr val="000000"/>
              </a:solidFill>
              <a:uFill>
                <a:solidFill>
                  <a:srgbClr val="ffffff"/>
                </a:solidFill>
              </a:uFill>
              <a:latin typeface="Arial"/>
            </a:endParaRPr>
          </a:p>
        </p:txBody>
      </p:sp>
      <p:sp>
        <p:nvSpPr>
          <p:cNvPr id="45" name="CustomShape 5"/>
          <p:cNvSpPr/>
          <p:nvPr/>
        </p:nvSpPr>
        <p:spPr>
          <a:xfrm>
            <a:off x="510840" y="1138320"/>
            <a:ext cx="3367440" cy="1249200"/>
          </a:xfrm>
          <a:prstGeom prst="rect">
            <a:avLst/>
          </a:prstGeom>
          <a:noFill/>
          <a:ln>
            <a:noFill/>
          </a:ln>
        </p:spPr>
        <p:style>
          <a:lnRef idx="0"/>
          <a:fillRef idx="0"/>
          <a:effectRef idx="0"/>
          <a:fontRef idx="minor"/>
        </p:style>
        <p:txBody>
          <a:bodyPr/>
          <a:p>
            <a:pPr algn="ctr">
              <a:lnSpc>
                <a:spcPct val="100000"/>
              </a:lnSpc>
            </a:pPr>
            <a:r>
              <a:rPr b="1" lang="es-ES" sz="1400" spc="-1" strike="noStrike" u="sng">
                <a:solidFill>
                  <a:srgbClr val="000000"/>
                </a:solidFill>
                <a:uFill>
                  <a:solidFill>
                    <a:srgbClr val="ffffff"/>
                  </a:solidFill>
                </a:uFill>
                <a:latin typeface="Arial Black"/>
                <a:ea typeface="Arial Unicode MS"/>
              </a:rPr>
              <a:t>I TORNEO DE BALONCESTO ESCOLAR</a:t>
            </a:r>
            <a:endParaRPr b="0" lang="es-ES" sz="1400" spc="-1" strike="noStrike">
              <a:solidFill>
                <a:srgbClr val="000000"/>
              </a:solidFill>
              <a:uFill>
                <a:solidFill>
                  <a:srgbClr val="ffffff"/>
                </a:solidFill>
              </a:uFill>
              <a:latin typeface="Arial"/>
            </a:endParaRPr>
          </a:p>
          <a:p>
            <a:pPr algn="ctr">
              <a:lnSpc>
                <a:spcPct val="100000"/>
              </a:lnSpc>
            </a:pPr>
            <a:r>
              <a:rPr b="0" lang="es-ES" sz="2000" spc="-1" strike="noStrike">
                <a:solidFill>
                  <a:srgbClr val="c55a11"/>
                </a:solidFill>
                <a:uFill>
                  <a:solidFill>
                    <a:srgbClr val="ffffff"/>
                  </a:solidFill>
                </a:uFill>
                <a:latin typeface="Aharoni"/>
                <a:ea typeface="Arial Unicode MS"/>
              </a:rPr>
              <a:t>2</a:t>
            </a:r>
            <a:r>
              <a:rPr b="0" lang="es-ES" sz="1400" spc="-1" strike="noStrike">
                <a:solidFill>
                  <a:srgbClr val="c55a11"/>
                </a:solidFill>
                <a:uFill>
                  <a:solidFill>
                    <a:srgbClr val="ffffff"/>
                  </a:solidFill>
                </a:uFill>
                <a:latin typeface="Aharoni"/>
                <a:ea typeface="Arial Unicode MS"/>
              </a:rPr>
              <a:t> DE JUNIO</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10’00 HORAS</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PABELLÓN MNPAL DE LA JUVENTUD </a:t>
            </a:r>
            <a:endParaRPr b="0" lang="es-ES" sz="1400" spc="-1" strike="noStrike">
              <a:solidFill>
                <a:srgbClr val="000000"/>
              </a:solidFill>
              <a:uFill>
                <a:solidFill>
                  <a:srgbClr val="ffffff"/>
                </a:solidFill>
              </a:uFill>
              <a:latin typeface="Arial"/>
            </a:endParaRPr>
          </a:p>
        </p:txBody>
      </p:sp>
      <p:sp>
        <p:nvSpPr>
          <p:cNvPr id="46" name="CustomShape 6"/>
          <p:cNvSpPr/>
          <p:nvPr/>
        </p:nvSpPr>
        <p:spPr>
          <a:xfrm>
            <a:off x="8444880" y="1106640"/>
            <a:ext cx="3551400" cy="1036080"/>
          </a:xfrm>
          <a:prstGeom prst="rect">
            <a:avLst/>
          </a:prstGeom>
          <a:noFill/>
          <a:ln>
            <a:noFill/>
          </a:ln>
        </p:spPr>
        <p:style>
          <a:lnRef idx="0"/>
          <a:fillRef idx="0"/>
          <a:effectRef idx="0"/>
          <a:fontRef idx="minor"/>
        </p:style>
        <p:txBody>
          <a:bodyPr/>
          <a:p>
            <a:pPr algn="ctr">
              <a:lnSpc>
                <a:spcPct val="100000"/>
              </a:lnSpc>
            </a:pPr>
            <a:r>
              <a:rPr b="1" lang="es-ES" sz="1400" spc="-1" strike="noStrike" u="sng">
                <a:solidFill>
                  <a:srgbClr val="000000"/>
                </a:solidFill>
                <a:uFill>
                  <a:solidFill>
                    <a:srgbClr val="ffffff"/>
                  </a:solidFill>
                </a:uFill>
                <a:latin typeface="Arial Black"/>
                <a:ea typeface="Arial Unicode MS"/>
              </a:rPr>
              <a:t>JUNIOR INTERNATIONAL OPEN KIN-BALL</a:t>
            </a:r>
            <a:endParaRPr b="0" lang="es-ES" sz="1400" spc="-1" strike="noStrike">
              <a:solidFill>
                <a:srgbClr val="000000"/>
              </a:solidFill>
              <a:uFill>
                <a:solidFill>
                  <a:srgbClr val="ffffff"/>
                </a:solidFill>
              </a:uFill>
              <a:latin typeface="Arial"/>
            </a:endParaRPr>
          </a:p>
          <a:p>
            <a:pPr algn="ctr">
              <a:lnSpc>
                <a:spcPct val="100000"/>
              </a:lnSpc>
            </a:pPr>
            <a:r>
              <a:rPr b="0" lang="es-ES" sz="2000" spc="-1" strike="noStrike">
                <a:solidFill>
                  <a:srgbClr val="c55a11"/>
                </a:solidFill>
                <a:uFill>
                  <a:solidFill>
                    <a:srgbClr val="ffffff"/>
                  </a:solidFill>
                </a:uFill>
                <a:latin typeface="Aharoni"/>
                <a:ea typeface="Arial Unicode MS"/>
              </a:rPr>
              <a:t>19-22</a:t>
            </a:r>
            <a:r>
              <a:rPr b="0" lang="es-ES" sz="1400" spc="-1" strike="noStrike">
                <a:solidFill>
                  <a:srgbClr val="c55a11"/>
                </a:solidFill>
                <a:uFill>
                  <a:solidFill>
                    <a:srgbClr val="ffffff"/>
                  </a:solidFill>
                </a:uFill>
                <a:latin typeface="Aharoni"/>
                <a:ea typeface="Arial Unicode MS"/>
              </a:rPr>
              <a:t> DE JULIO</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PABELLÓN MNPAL DE LA JUVENTUD</a:t>
            </a:r>
            <a:endParaRPr b="0" lang="es-ES" sz="1400" spc="-1" strike="noStrike">
              <a:solidFill>
                <a:srgbClr val="000000"/>
              </a:solidFill>
              <a:uFill>
                <a:solidFill>
                  <a:srgbClr val="ffffff"/>
                </a:solidFill>
              </a:uFill>
              <a:latin typeface="Arial"/>
            </a:endParaRPr>
          </a:p>
        </p:txBody>
      </p:sp>
      <p:sp>
        <p:nvSpPr>
          <p:cNvPr id="47" name="CustomShape 7"/>
          <p:cNvSpPr/>
          <p:nvPr/>
        </p:nvSpPr>
        <p:spPr>
          <a:xfrm>
            <a:off x="510840" y="2523600"/>
            <a:ext cx="3386520" cy="1217160"/>
          </a:xfrm>
          <a:prstGeom prst="rect">
            <a:avLst/>
          </a:prstGeom>
          <a:noFill/>
          <a:ln>
            <a:noFill/>
          </a:ln>
        </p:spPr>
        <p:style>
          <a:lnRef idx="0"/>
          <a:fillRef idx="0"/>
          <a:effectRef idx="0"/>
          <a:fontRef idx="minor"/>
        </p:style>
        <p:txBody>
          <a:bodyPr lIns="90000" rIns="90000" tIns="45000" bIns="45000"/>
          <a:p>
            <a:pPr algn="ctr">
              <a:lnSpc>
                <a:spcPct val="100000"/>
              </a:lnSpc>
            </a:pPr>
            <a:r>
              <a:rPr b="0" lang="es-ES" sz="1400" spc="-1" strike="noStrike" u="sng">
                <a:solidFill>
                  <a:srgbClr val="000000"/>
                </a:solidFill>
                <a:uFill>
                  <a:solidFill>
                    <a:srgbClr val="ffffff"/>
                  </a:solidFill>
                </a:uFill>
                <a:latin typeface="Arial Black"/>
                <a:ea typeface="Arial Unicode MS"/>
              </a:rPr>
              <a:t>ENCUENTRO DEPORTIVO FLOORBALL INFANTIL</a:t>
            </a:r>
            <a:endParaRPr b="0" lang="es-ES" sz="1400" spc="-1" strike="noStrike">
              <a:solidFill>
                <a:srgbClr val="000000"/>
              </a:solidFill>
              <a:uFill>
                <a:solidFill>
                  <a:srgbClr val="ffffff"/>
                </a:solidFill>
              </a:uFill>
              <a:latin typeface="Arial"/>
            </a:endParaRPr>
          </a:p>
          <a:p>
            <a:pPr algn="ctr">
              <a:lnSpc>
                <a:spcPct val="100000"/>
              </a:lnSpc>
            </a:pPr>
            <a:r>
              <a:rPr b="0" lang="es-ES" sz="1800" spc="-1" strike="noStrike">
                <a:solidFill>
                  <a:srgbClr val="c55a11"/>
                </a:solidFill>
                <a:uFill>
                  <a:solidFill>
                    <a:srgbClr val="ffffff"/>
                  </a:solidFill>
                </a:uFill>
                <a:latin typeface="Aharoni"/>
                <a:ea typeface="Arial Unicode MS"/>
              </a:rPr>
              <a:t>9</a:t>
            </a:r>
            <a:r>
              <a:rPr b="0" lang="es-ES" sz="1400" spc="-1" strike="noStrike">
                <a:solidFill>
                  <a:srgbClr val="c55a11"/>
                </a:solidFill>
                <a:uFill>
                  <a:solidFill>
                    <a:srgbClr val="ffffff"/>
                  </a:solidFill>
                </a:uFill>
                <a:latin typeface="Aharoni"/>
                <a:ea typeface="Arial Unicode MS"/>
              </a:rPr>
              <a:t> DE JUNIO</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11’00 HORAS</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PABELLÓN MNPAL DE LA JUVENTUD</a:t>
            </a:r>
            <a:endParaRPr b="0" lang="es-ES" sz="1400" spc="-1" strike="noStrike">
              <a:solidFill>
                <a:srgbClr val="000000"/>
              </a:solidFill>
              <a:uFill>
                <a:solidFill>
                  <a:srgbClr val="ffffff"/>
                </a:solidFill>
              </a:uFill>
              <a:latin typeface="Arial"/>
            </a:endParaRPr>
          </a:p>
        </p:txBody>
      </p:sp>
      <p:sp>
        <p:nvSpPr>
          <p:cNvPr id="48" name="CustomShape 8"/>
          <p:cNvSpPr/>
          <p:nvPr/>
        </p:nvSpPr>
        <p:spPr>
          <a:xfrm>
            <a:off x="9001800" y="5681880"/>
            <a:ext cx="2600640" cy="1249200"/>
          </a:xfrm>
          <a:prstGeom prst="rect">
            <a:avLst/>
          </a:prstGeom>
          <a:noFill/>
          <a:ln>
            <a:noFill/>
          </a:ln>
        </p:spPr>
        <p:style>
          <a:lnRef idx="0"/>
          <a:fillRef idx="0"/>
          <a:effectRef idx="0"/>
          <a:fontRef idx="minor"/>
        </p:style>
        <p:txBody>
          <a:bodyPr/>
          <a:p>
            <a:pPr algn="ctr">
              <a:lnSpc>
                <a:spcPct val="100000"/>
              </a:lnSpc>
            </a:pPr>
            <a:r>
              <a:rPr b="0" lang="es-ES" sz="1400" spc="-1" strike="noStrike" u="sng">
                <a:solidFill>
                  <a:srgbClr val="2e75b6"/>
                </a:solidFill>
                <a:uFill>
                  <a:solidFill>
                    <a:srgbClr val="ffffff"/>
                  </a:solidFill>
                </a:uFill>
                <a:latin typeface="Arial Black"/>
                <a:ea typeface="Arial Unicode MS"/>
              </a:rPr>
              <a:t>CARRERA POPULAR SAN BARTOLOMÉ</a:t>
            </a:r>
            <a:endParaRPr b="0" lang="es-ES" sz="1400" spc="-1" strike="noStrike">
              <a:solidFill>
                <a:srgbClr val="000000"/>
              </a:solidFill>
              <a:uFill>
                <a:solidFill>
                  <a:srgbClr val="ffffff"/>
                </a:solidFill>
              </a:uFill>
              <a:latin typeface="Arial"/>
            </a:endParaRPr>
          </a:p>
          <a:p>
            <a:pPr algn="ctr">
              <a:lnSpc>
                <a:spcPct val="100000"/>
              </a:lnSpc>
            </a:pPr>
            <a:r>
              <a:rPr b="0" lang="es-ES" sz="2000" spc="-1" strike="noStrike">
                <a:solidFill>
                  <a:srgbClr val="00b050"/>
                </a:solidFill>
                <a:uFill>
                  <a:solidFill>
                    <a:srgbClr val="ffffff"/>
                  </a:solidFill>
                </a:uFill>
                <a:latin typeface="Aharoni"/>
                <a:ea typeface="Arial Unicode MS"/>
              </a:rPr>
              <a:t>18 </a:t>
            </a:r>
            <a:r>
              <a:rPr b="0" lang="es-ES" sz="1400" spc="-1" strike="noStrike">
                <a:solidFill>
                  <a:srgbClr val="00b050"/>
                </a:solidFill>
                <a:uFill>
                  <a:solidFill>
                    <a:srgbClr val="ffffff"/>
                  </a:solidFill>
                </a:uFill>
                <a:latin typeface="Aharoni"/>
                <a:ea typeface="Arial Unicode MS"/>
              </a:rPr>
              <a:t>DE AGOSTO</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00b050"/>
                </a:solidFill>
                <a:uFill>
                  <a:solidFill>
                    <a:srgbClr val="ffffff"/>
                  </a:solidFill>
                </a:uFill>
                <a:latin typeface="Aharoni"/>
                <a:ea typeface="Arial Unicode MS"/>
              </a:rPr>
              <a:t>20’30 HORAS</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00b050"/>
                </a:solidFill>
                <a:uFill>
                  <a:solidFill>
                    <a:srgbClr val="ffffff"/>
                  </a:solidFill>
                </a:uFill>
                <a:latin typeface="Aharoni"/>
                <a:ea typeface="Arial Unicode MS"/>
              </a:rPr>
              <a:t>AV. PIERRE CIBIÉ</a:t>
            </a:r>
            <a:endParaRPr b="0" lang="es-ES" sz="1400" spc="-1" strike="noStrike">
              <a:solidFill>
                <a:srgbClr val="000000"/>
              </a:solidFill>
              <a:uFill>
                <a:solidFill>
                  <a:srgbClr val="ffffff"/>
                </a:solidFill>
              </a:uFill>
              <a:latin typeface="Arial"/>
            </a:endParaRPr>
          </a:p>
        </p:txBody>
      </p:sp>
      <p:sp>
        <p:nvSpPr>
          <p:cNvPr id="49" name="CustomShape 9"/>
          <p:cNvSpPr/>
          <p:nvPr/>
        </p:nvSpPr>
        <p:spPr>
          <a:xfrm>
            <a:off x="4375080" y="1106640"/>
            <a:ext cx="3259440" cy="1218600"/>
          </a:xfrm>
          <a:prstGeom prst="rect">
            <a:avLst/>
          </a:prstGeom>
          <a:noFill/>
          <a:ln>
            <a:noFill/>
          </a:ln>
        </p:spPr>
        <p:style>
          <a:lnRef idx="0"/>
          <a:fillRef idx="0"/>
          <a:effectRef idx="0"/>
          <a:fontRef idx="minor"/>
        </p:style>
        <p:txBody>
          <a:bodyPr wrap="none"/>
          <a:p>
            <a:pPr algn="ctr">
              <a:lnSpc>
                <a:spcPct val="100000"/>
              </a:lnSpc>
            </a:pPr>
            <a:r>
              <a:rPr b="1" lang="es-ES" sz="1400" spc="-1" strike="noStrike" u="sng">
                <a:solidFill>
                  <a:srgbClr val="000000"/>
                </a:solidFill>
                <a:uFill>
                  <a:solidFill>
                    <a:srgbClr val="ffffff"/>
                  </a:solidFill>
                </a:uFill>
                <a:latin typeface="Arial Black"/>
                <a:ea typeface="Arial Unicode MS"/>
              </a:rPr>
              <a:t>LIGA LOCAL DE VOLEIBOL</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u="sng">
                <a:solidFill>
                  <a:srgbClr val="00b050"/>
                </a:solidFill>
                <a:uFill>
                  <a:solidFill>
                    <a:srgbClr val="ffffff"/>
                  </a:solidFill>
                </a:uFill>
                <a:latin typeface="Aharoni"/>
                <a:ea typeface="Arial Unicode MS"/>
              </a:rPr>
              <a:t>SORTEO GRUPOS</a:t>
            </a:r>
            <a:endParaRPr b="0" lang="es-ES" sz="1400" spc="-1" strike="noStrike">
              <a:solidFill>
                <a:srgbClr val="000000"/>
              </a:solidFill>
              <a:uFill>
                <a:solidFill>
                  <a:srgbClr val="ffffff"/>
                </a:solidFill>
              </a:uFill>
              <a:latin typeface="Arial"/>
            </a:endParaRPr>
          </a:p>
          <a:p>
            <a:pPr algn="ctr">
              <a:lnSpc>
                <a:spcPct val="100000"/>
              </a:lnSpc>
            </a:pPr>
            <a:r>
              <a:rPr b="0" lang="es-ES" sz="1800" spc="-1" strike="noStrike">
                <a:solidFill>
                  <a:srgbClr val="c55a11"/>
                </a:solidFill>
                <a:uFill>
                  <a:solidFill>
                    <a:srgbClr val="ffffff"/>
                  </a:solidFill>
                </a:uFill>
                <a:latin typeface="Aharoni"/>
                <a:ea typeface="Arial Unicode MS"/>
              </a:rPr>
              <a:t>3</a:t>
            </a:r>
            <a:r>
              <a:rPr b="0" lang="es-ES" sz="1400" spc="-1" strike="noStrike">
                <a:solidFill>
                  <a:srgbClr val="c55a11"/>
                </a:solidFill>
                <a:uFill>
                  <a:solidFill>
                    <a:srgbClr val="ffffff"/>
                  </a:solidFill>
                </a:uFill>
                <a:latin typeface="Aharoni"/>
                <a:ea typeface="Arial Unicode MS"/>
              </a:rPr>
              <a:t> DE JULIO</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21’00 HORAS </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PABELLÓN MNPAL DE LA JUVENTUD </a:t>
            </a:r>
            <a:endParaRPr b="0" lang="es-ES" sz="1400" spc="-1" strike="noStrike">
              <a:solidFill>
                <a:srgbClr val="000000"/>
              </a:solidFill>
              <a:uFill>
                <a:solidFill>
                  <a:srgbClr val="ffffff"/>
                </a:solidFill>
              </a:uFill>
              <a:latin typeface="Arial"/>
            </a:endParaRPr>
          </a:p>
        </p:txBody>
      </p:sp>
      <p:sp>
        <p:nvSpPr>
          <p:cNvPr id="50" name="CustomShape 10"/>
          <p:cNvSpPr/>
          <p:nvPr/>
        </p:nvSpPr>
        <p:spPr>
          <a:xfrm>
            <a:off x="4791240" y="2442600"/>
            <a:ext cx="2540160" cy="1004040"/>
          </a:xfrm>
          <a:prstGeom prst="rect">
            <a:avLst/>
          </a:prstGeom>
          <a:noFill/>
          <a:ln>
            <a:noFill/>
          </a:ln>
        </p:spPr>
        <p:style>
          <a:lnRef idx="0"/>
          <a:fillRef idx="0"/>
          <a:effectRef idx="0"/>
          <a:fontRef idx="minor"/>
        </p:style>
        <p:txBody>
          <a:bodyPr wrap="none" lIns="90000" rIns="90000" tIns="45000" bIns="45000"/>
          <a:p>
            <a:pPr algn="ctr">
              <a:lnSpc>
                <a:spcPct val="100000"/>
              </a:lnSpc>
            </a:pPr>
            <a:r>
              <a:rPr b="1" lang="es-ES" sz="1400" spc="-1" strike="noStrike" u="sng">
                <a:solidFill>
                  <a:srgbClr val="000000"/>
                </a:solidFill>
                <a:uFill>
                  <a:solidFill>
                    <a:srgbClr val="ffffff"/>
                  </a:solidFill>
                </a:uFill>
                <a:latin typeface="Arial Black"/>
                <a:ea typeface="Arial Unicode MS"/>
              </a:rPr>
              <a:t>BÁDMINTON</a:t>
            </a:r>
            <a:endParaRPr b="0" lang="es-ES" sz="1400" spc="-1" strike="noStrike">
              <a:solidFill>
                <a:srgbClr val="000000"/>
              </a:solidFill>
              <a:uFill>
                <a:solidFill>
                  <a:srgbClr val="ffffff"/>
                </a:solidFill>
              </a:uFill>
              <a:latin typeface="Arial"/>
            </a:endParaRPr>
          </a:p>
          <a:p>
            <a:pPr algn="ctr">
              <a:lnSpc>
                <a:spcPct val="100000"/>
              </a:lnSpc>
            </a:pPr>
            <a:r>
              <a:rPr b="0" lang="es-ES" sz="1800" spc="-1" strike="noStrike">
                <a:solidFill>
                  <a:srgbClr val="c55a11"/>
                </a:solidFill>
                <a:uFill>
                  <a:solidFill>
                    <a:srgbClr val="ffffff"/>
                  </a:solidFill>
                </a:uFill>
                <a:latin typeface="Aharoni"/>
                <a:ea typeface="Arial Unicode MS"/>
              </a:rPr>
              <a:t>7</a:t>
            </a:r>
            <a:r>
              <a:rPr b="0" lang="es-ES" sz="1400" spc="-1" strike="noStrike">
                <a:solidFill>
                  <a:srgbClr val="c55a11"/>
                </a:solidFill>
                <a:uFill>
                  <a:solidFill>
                    <a:srgbClr val="ffffff"/>
                  </a:solidFill>
                </a:uFill>
                <a:latin typeface="Aharoni"/>
                <a:ea typeface="Arial Unicode MS"/>
              </a:rPr>
              <a:t> DE JULIO</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10’00 HORAS</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GIMNASIO POLIDEPORTIVO</a:t>
            </a:r>
            <a:endParaRPr b="0" lang="es-ES" sz="1400" spc="-1" strike="noStrike">
              <a:solidFill>
                <a:srgbClr val="000000"/>
              </a:solidFill>
              <a:uFill>
                <a:solidFill>
                  <a:srgbClr val="ffffff"/>
                </a:solidFill>
              </a:uFill>
              <a:latin typeface="Arial"/>
            </a:endParaRPr>
          </a:p>
        </p:txBody>
      </p:sp>
      <p:pic>
        <p:nvPicPr>
          <p:cNvPr id="51" name="Imagen 10" descr=""/>
          <p:cNvPicPr/>
          <p:nvPr/>
        </p:nvPicPr>
        <p:blipFill>
          <a:blip r:embed="rId3"/>
          <a:stretch/>
        </p:blipFill>
        <p:spPr>
          <a:xfrm>
            <a:off x="6818760" y="5952960"/>
            <a:ext cx="1160280" cy="869400"/>
          </a:xfrm>
          <a:prstGeom prst="rect">
            <a:avLst/>
          </a:prstGeom>
          <a:ln>
            <a:noFill/>
          </a:ln>
        </p:spPr>
      </p:pic>
      <p:sp>
        <p:nvSpPr>
          <p:cNvPr id="52" name="CustomShape 11"/>
          <p:cNvSpPr/>
          <p:nvPr/>
        </p:nvSpPr>
        <p:spPr>
          <a:xfrm>
            <a:off x="8853840" y="4576320"/>
            <a:ext cx="2930400" cy="1005480"/>
          </a:xfrm>
          <a:prstGeom prst="rect">
            <a:avLst/>
          </a:prstGeom>
          <a:noFill/>
          <a:ln>
            <a:noFill/>
          </a:ln>
        </p:spPr>
        <p:style>
          <a:lnRef idx="0"/>
          <a:fillRef idx="0"/>
          <a:effectRef idx="0"/>
          <a:fontRef idx="minor"/>
        </p:style>
        <p:txBody>
          <a:bodyPr wrap="none"/>
          <a:p>
            <a:pPr algn="ctr">
              <a:lnSpc>
                <a:spcPct val="100000"/>
              </a:lnSpc>
            </a:pPr>
            <a:r>
              <a:rPr b="0" lang="es-ES" sz="1400" spc="-1" strike="noStrike" u="sng">
                <a:solidFill>
                  <a:srgbClr val="000000"/>
                </a:solidFill>
                <a:uFill>
                  <a:solidFill>
                    <a:srgbClr val="ffffff"/>
                  </a:solidFill>
                </a:uFill>
                <a:latin typeface="Arial Black"/>
                <a:ea typeface="Arial Unicode MS"/>
              </a:rPr>
              <a:t>TORNEO  NATACIÓN</a:t>
            </a:r>
            <a:endParaRPr b="0" lang="es-ES" sz="1400" spc="-1" strike="noStrike">
              <a:solidFill>
                <a:srgbClr val="000000"/>
              </a:solidFill>
              <a:uFill>
                <a:solidFill>
                  <a:srgbClr val="ffffff"/>
                </a:solidFill>
              </a:uFill>
              <a:latin typeface="Arial"/>
            </a:endParaRPr>
          </a:p>
          <a:p>
            <a:pPr algn="ctr">
              <a:lnSpc>
                <a:spcPct val="100000"/>
              </a:lnSpc>
            </a:pPr>
            <a:r>
              <a:rPr b="0" lang="es-ES" sz="1800" spc="-1" strike="noStrike">
                <a:solidFill>
                  <a:srgbClr val="c55a11"/>
                </a:solidFill>
                <a:uFill>
                  <a:solidFill>
                    <a:srgbClr val="ffffff"/>
                  </a:solidFill>
                </a:uFill>
                <a:latin typeface="Aharoni"/>
                <a:ea typeface="Arial Unicode MS"/>
              </a:rPr>
              <a:t>10</a:t>
            </a:r>
            <a:r>
              <a:rPr b="0" lang="es-ES" sz="1400" spc="-1" strike="noStrike">
                <a:solidFill>
                  <a:srgbClr val="c55a11"/>
                </a:solidFill>
                <a:uFill>
                  <a:solidFill>
                    <a:srgbClr val="ffffff"/>
                  </a:solidFill>
                </a:uFill>
                <a:latin typeface="Aharoni"/>
                <a:ea typeface="Arial Unicode MS"/>
              </a:rPr>
              <a:t> AGOSTO</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20’30 HORAS</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PISCINA MUNICIPAL BELLAVISTA</a:t>
            </a:r>
            <a:endParaRPr b="0" lang="es-ES" sz="1400" spc="-1" strike="noStrike">
              <a:solidFill>
                <a:srgbClr val="000000"/>
              </a:solidFill>
              <a:uFill>
                <a:solidFill>
                  <a:srgbClr val="ffffff"/>
                </a:solidFill>
              </a:uFill>
              <a:latin typeface="Arial"/>
            </a:endParaRPr>
          </a:p>
        </p:txBody>
      </p:sp>
      <p:sp>
        <p:nvSpPr>
          <p:cNvPr id="53" name="CustomShape 12"/>
          <p:cNvSpPr/>
          <p:nvPr/>
        </p:nvSpPr>
        <p:spPr>
          <a:xfrm>
            <a:off x="668880" y="3842280"/>
            <a:ext cx="3210840" cy="1005480"/>
          </a:xfrm>
          <a:prstGeom prst="rect">
            <a:avLst/>
          </a:prstGeom>
          <a:noFill/>
          <a:ln>
            <a:noFill/>
          </a:ln>
        </p:spPr>
        <p:style>
          <a:lnRef idx="0"/>
          <a:fillRef idx="0"/>
          <a:effectRef idx="0"/>
          <a:fontRef idx="minor"/>
        </p:style>
        <p:txBody>
          <a:bodyPr wrap="none"/>
          <a:p>
            <a:pPr algn="ctr">
              <a:lnSpc>
                <a:spcPct val="100000"/>
              </a:lnSpc>
            </a:pPr>
            <a:r>
              <a:rPr b="0" lang="es-ES" sz="1400" spc="-1" strike="noStrike" u="sng">
                <a:solidFill>
                  <a:srgbClr val="000000"/>
                </a:solidFill>
                <a:uFill>
                  <a:solidFill>
                    <a:srgbClr val="ffffff"/>
                  </a:solidFill>
                </a:uFill>
                <a:latin typeface="Arial Black"/>
                <a:ea typeface="Arial Unicode MS"/>
              </a:rPr>
              <a:t>3x3 BALONCESTO MIXTO</a:t>
            </a:r>
            <a:endParaRPr b="0" lang="es-ES" sz="1400" spc="-1" strike="noStrike">
              <a:solidFill>
                <a:srgbClr val="000000"/>
              </a:solidFill>
              <a:uFill>
                <a:solidFill>
                  <a:srgbClr val="ffffff"/>
                </a:solidFill>
              </a:uFill>
              <a:latin typeface="Arial"/>
            </a:endParaRPr>
          </a:p>
          <a:p>
            <a:pPr algn="ctr">
              <a:lnSpc>
                <a:spcPct val="100000"/>
              </a:lnSpc>
            </a:pPr>
            <a:r>
              <a:rPr b="0" lang="es-ES" sz="1800" spc="-1" strike="noStrike">
                <a:solidFill>
                  <a:srgbClr val="c55a11"/>
                </a:solidFill>
                <a:uFill>
                  <a:solidFill>
                    <a:srgbClr val="ffffff"/>
                  </a:solidFill>
                </a:uFill>
                <a:latin typeface="Aharoni"/>
                <a:ea typeface="Arial Unicode MS"/>
              </a:rPr>
              <a:t>19</a:t>
            </a:r>
            <a:r>
              <a:rPr b="0" lang="es-ES" sz="1400" spc="-1" strike="noStrike">
                <a:solidFill>
                  <a:srgbClr val="c55a11"/>
                </a:solidFill>
                <a:uFill>
                  <a:solidFill>
                    <a:srgbClr val="ffffff"/>
                  </a:solidFill>
                </a:uFill>
                <a:latin typeface="Aharoni"/>
                <a:ea typeface="Arial Unicode MS"/>
              </a:rPr>
              <a:t> JUNIO</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20’00 HORAS</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PABELLÓN MNPAL DE LA JUVENTUD</a:t>
            </a:r>
            <a:endParaRPr b="0" lang="es-ES" sz="1400" spc="-1" strike="noStrike">
              <a:solidFill>
                <a:srgbClr val="000000"/>
              </a:solidFill>
              <a:uFill>
                <a:solidFill>
                  <a:srgbClr val="ffffff"/>
                </a:solidFill>
              </a:uFill>
              <a:latin typeface="Arial"/>
            </a:endParaRPr>
          </a:p>
        </p:txBody>
      </p:sp>
      <p:sp>
        <p:nvSpPr>
          <p:cNvPr id="54" name="CustomShape 13"/>
          <p:cNvSpPr/>
          <p:nvPr/>
        </p:nvSpPr>
        <p:spPr>
          <a:xfrm>
            <a:off x="840240" y="4895280"/>
            <a:ext cx="2867760" cy="1249200"/>
          </a:xfrm>
          <a:prstGeom prst="rect">
            <a:avLst/>
          </a:prstGeom>
          <a:noFill/>
          <a:ln>
            <a:noFill/>
          </a:ln>
        </p:spPr>
        <p:style>
          <a:lnRef idx="0"/>
          <a:fillRef idx="0"/>
          <a:effectRef idx="0"/>
          <a:fontRef idx="minor"/>
        </p:style>
        <p:txBody>
          <a:bodyPr/>
          <a:p>
            <a:pPr algn="ctr">
              <a:lnSpc>
                <a:spcPct val="100000"/>
              </a:lnSpc>
            </a:pPr>
            <a:r>
              <a:rPr b="1" lang="es-ES" sz="1400" spc="-1" strike="noStrike" u="sng">
                <a:solidFill>
                  <a:srgbClr val="2e75b6"/>
                </a:solidFill>
                <a:uFill>
                  <a:solidFill>
                    <a:srgbClr val="ffffff"/>
                  </a:solidFill>
                </a:uFill>
                <a:latin typeface="Arial Black"/>
                <a:ea typeface="Arial Unicode MS"/>
              </a:rPr>
              <a:t>III CARRERA NOCTURNA DE SAN JUAN</a:t>
            </a:r>
            <a:endParaRPr b="0" lang="es-ES" sz="1400" spc="-1" strike="noStrike">
              <a:solidFill>
                <a:srgbClr val="000000"/>
              </a:solidFill>
              <a:uFill>
                <a:solidFill>
                  <a:srgbClr val="ffffff"/>
                </a:solidFill>
              </a:uFill>
              <a:latin typeface="Arial"/>
            </a:endParaRPr>
          </a:p>
          <a:p>
            <a:pPr algn="ctr">
              <a:lnSpc>
                <a:spcPct val="100000"/>
              </a:lnSpc>
            </a:pPr>
            <a:r>
              <a:rPr b="0" lang="es-ES" sz="2000" spc="-1" strike="noStrike">
                <a:solidFill>
                  <a:srgbClr val="00b050"/>
                </a:solidFill>
                <a:uFill>
                  <a:solidFill>
                    <a:srgbClr val="ffffff"/>
                  </a:solidFill>
                </a:uFill>
                <a:latin typeface="Aharoni"/>
                <a:ea typeface="Arial Unicode MS"/>
              </a:rPr>
              <a:t>22</a:t>
            </a:r>
            <a:r>
              <a:rPr b="0" lang="es-ES" sz="1400" spc="-1" strike="noStrike">
                <a:solidFill>
                  <a:srgbClr val="00b050"/>
                </a:solidFill>
                <a:uFill>
                  <a:solidFill>
                    <a:srgbClr val="ffffff"/>
                  </a:solidFill>
                </a:uFill>
                <a:latin typeface="Aharoni"/>
                <a:ea typeface="Arial Unicode MS"/>
              </a:rPr>
              <a:t> DE JUNIO</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00b050"/>
                </a:solidFill>
                <a:uFill>
                  <a:solidFill>
                    <a:srgbClr val="ffffff"/>
                  </a:solidFill>
                </a:uFill>
                <a:latin typeface="Aharoni"/>
                <a:ea typeface="Arial Unicode MS"/>
              </a:rPr>
              <a:t>21’30 HORAS</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00b050"/>
                </a:solidFill>
                <a:uFill>
                  <a:solidFill>
                    <a:srgbClr val="ffffff"/>
                  </a:solidFill>
                </a:uFill>
                <a:latin typeface="Aharoni"/>
                <a:ea typeface="Arial Unicode MS"/>
              </a:rPr>
              <a:t>PLAZA DE LA CONSTITUCIÓN</a:t>
            </a:r>
            <a:endParaRPr b="0" lang="es-ES" sz="1400" spc="-1" strike="noStrike">
              <a:solidFill>
                <a:srgbClr val="000000"/>
              </a:solidFill>
              <a:uFill>
                <a:solidFill>
                  <a:srgbClr val="ffffff"/>
                </a:solidFill>
              </a:uFill>
              <a:latin typeface="Arial"/>
            </a:endParaRPr>
          </a:p>
        </p:txBody>
      </p:sp>
      <p:sp>
        <p:nvSpPr>
          <p:cNvPr id="55" name="CustomShape 14"/>
          <p:cNvSpPr/>
          <p:nvPr/>
        </p:nvSpPr>
        <p:spPr>
          <a:xfrm>
            <a:off x="4813560" y="3623400"/>
            <a:ext cx="2579760" cy="1005480"/>
          </a:xfrm>
          <a:prstGeom prst="rect">
            <a:avLst/>
          </a:prstGeom>
          <a:noFill/>
          <a:ln>
            <a:noFill/>
          </a:ln>
        </p:spPr>
        <p:style>
          <a:lnRef idx="0"/>
          <a:fillRef idx="0"/>
          <a:effectRef idx="0"/>
          <a:fontRef idx="minor"/>
        </p:style>
        <p:txBody>
          <a:bodyPr wrap="none"/>
          <a:p>
            <a:pPr algn="ctr">
              <a:lnSpc>
                <a:spcPct val="100000"/>
              </a:lnSpc>
            </a:pPr>
            <a:r>
              <a:rPr b="1" lang="es-ES" sz="1400" spc="-1" strike="noStrike" u="sng">
                <a:solidFill>
                  <a:srgbClr val="000000"/>
                </a:solidFill>
                <a:uFill>
                  <a:solidFill>
                    <a:srgbClr val="ffffff"/>
                  </a:solidFill>
                </a:uFill>
                <a:latin typeface="Arial Black"/>
                <a:ea typeface="Arial Unicode MS"/>
              </a:rPr>
              <a:t>BÉISBOL-AGUA</a:t>
            </a:r>
            <a:endParaRPr b="0" lang="es-ES" sz="1400" spc="-1" strike="noStrike">
              <a:solidFill>
                <a:srgbClr val="000000"/>
              </a:solidFill>
              <a:uFill>
                <a:solidFill>
                  <a:srgbClr val="ffffff"/>
                </a:solidFill>
              </a:uFill>
              <a:latin typeface="Arial"/>
            </a:endParaRPr>
          </a:p>
          <a:p>
            <a:pPr algn="ctr">
              <a:lnSpc>
                <a:spcPct val="100000"/>
              </a:lnSpc>
            </a:pPr>
            <a:r>
              <a:rPr b="0" lang="es-ES" sz="1800" spc="-1" strike="noStrike">
                <a:solidFill>
                  <a:srgbClr val="c55a11"/>
                </a:solidFill>
                <a:uFill>
                  <a:solidFill>
                    <a:srgbClr val="ffffff"/>
                  </a:solidFill>
                </a:uFill>
                <a:latin typeface="Aharoni"/>
                <a:ea typeface="Arial Unicode MS"/>
              </a:rPr>
              <a:t>7</a:t>
            </a:r>
            <a:r>
              <a:rPr b="0" lang="es-ES" sz="1400" spc="-1" strike="noStrike">
                <a:solidFill>
                  <a:srgbClr val="c55a11"/>
                </a:solidFill>
                <a:uFill>
                  <a:solidFill>
                    <a:srgbClr val="ffffff"/>
                  </a:solidFill>
                </a:uFill>
                <a:latin typeface="Aharoni"/>
                <a:ea typeface="Arial Unicode MS"/>
              </a:rPr>
              <a:t> DE JULIO</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13’00 HORAS</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POLIDEPORTIVO MUNICIPAL</a:t>
            </a:r>
            <a:endParaRPr b="0" lang="es-ES" sz="1400" spc="-1" strike="noStrike">
              <a:solidFill>
                <a:srgbClr val="000000"/>
              </a:solidFill>
              <a:uFill>
                <a:solidFill>
                  <a:srgbClr val="ffffff"/>
                </a:solidFill>
              </a:uFill>
              <a:latin typeface="Arial"/>
            </a:endParaRPr>
          </a:p>
        </p:txBody>
      </p:sp>
      <p:sp>
        <p:nvSpPr>
          <p:cNvPr id="56" name="CustomShape 15"/>
          <p:cNvSpPr/>
          <p:nvPr/>
        </p:nvSpPr>
        <p:spPr>
          <a:xfrm>
            <a:off x="1680480" y="6427080"/>
            <a:ext cx="3431160" cy="364680"/>
          </a:xfrm>
          <a:prstGeom prst="rect">
            <a:avLst/>
          </a:prstGeom>
          <a:noFill/>
          <a:ln>
            <a:noFill/>
          </a:ln>
        </p:spPr>
        <p:style>
          <a:lnRef idx="0"/>
          <a:fillRef idx="0"/>
          <a:effectRef idx="0"/>
          <a:fontRef idx="minor"/>
        </p:style>
        <p:txBody>
          <a:bodyPr lIns="90000" rIns="90000" tIns="45000" bIns="45000"/>
          <a:p>
            <a:pPr algn="ctr">
              <a:lnSpc>
                <a:spcPct val="100000"/>
              </a:lnSpc>
              <a:spcBef>
                <a:spcPts val="901"/>
              </a:spcBef>
            </a:pPr>
            <a:r>
              <a:rPr b="0" i="1" lang="es-ES" sz="1800" spc="-1" strike="noStrike">
                <a:solidFill>
                  <a:srgbClr val="5b9bd5"/>
                </a:solidFill>
                <a:uFill>
                  <a:solidFill>
                    <a:srgbClr val="ffffff"/>
                  </a:solidFill>
                </a:uFill>
                <a:latin typeface="Calibri"/>
              </a:rPr>
              <a:t>Excmo. Ayuntamiento de Martos</a:t>
            </a:r>
            <a:endParaRPr b="0" lang="es-ES" sz="1800" spc="-1" strike="noStrike">
              <a:solidFill>
                <a:srgbClr val="000000"/>
              </a:solidFill>
              <a:uFill>
                <a:solidFill>
                  <a:srgbClr val="ffffff"/>
                </a:solidFill>
              </a:uFill>
              <a:latin typeface="Arial"/>
            </a:endParaRPr>
          </a:p>
        </p:txBody>
      </p:sp>
      <p:sp>
        <p:nvSpPr>
          <p:cNvPr id="57" name="CustomShape 16"/>
          <p:cNvSpPr/>
          <p:nvPr/>
        </p:nvSpPr>
        <p:spPr>
          <a:xfrm>
            <a:off x="8615160" y="3455640"/>
            <a:ext cx="3210840" cy="1036080"/>
          </a:xfrm>
          <a:prstGeom prst="rect">
            <a:avLst/>
          </a:prstGeom>
          <a:noFill/>
          <a:ln>
            <a:noFill/>
          </a:ln>
        </p:spPr>
        <p:style>
          <a:lnRef idx="0"/>
          <a:fillRef idx="0"/>
          <a:effectRef idx="0"/>
          <a:fontRef idx="minor"/>
        </p:style>
        <p:txBody>
          <a:bodyPr wrap="none"/>
          <a:p>
            <a:pPr algn="ctr">
              <a:lnSpc>
                <a:spcPct val="100000"/>
              </a:lnSpc>
            </a:pPr>
            <a:r>
              <a:rPr b="0" lang="es-ES" sz="1400" spc="-1" strike="noStrike" u="sng">
                <a:solidFill>
                  <a:srgbClr val="000000"/>
                </a:solidFill>
                <a:uFill>
                  <a:solidFill>
                    <a:srgbClr val="ffffff"/>
                  </a:solidFill>
                </a:uFill>
                <a:latin typeface="Arial Black"/>
                <a:ea typeface="Arial Unicode MS"/>
              </a:rPr>
              <a:t>EXHIBICIÓN TAEKWONDO</a:t>
            </a:r>
            <a:endParaRPr b="0" lang="es-ES" sz="1400" spc="-1" strike="noStrike">
              <a:solidFill>
                <a:srgbClr val="000000"/>
              </a:solidFill>
              <a:uFill>
                <a:solidFill>
                  <a:srgbClr val="ffffff"/>
                </a:solidFill>
              </a:uFill>
              <a:latin typeface="Arial"/>
            </a:endParaRPr>
          </a:p>
          <a:p>
            <a:pPr algn="ctr">
              <a:lnSpc>
                <a:spcPct val="100000"/>
              </a:lnSpc>
            </a:pPr>
            <a:r>
              <a:rPr b="0" lang="es-ES" sz="2000" spc="-1" strike="noStrike">
                <a:solidFill>
                  <a:srgbClr val="c55a11"/>
                </a:solidFill>
                <a:uFill>
                  <a:solidFill>
                    <a:srgbClr val="ffffff"/>
                  </a:solidFill>
                </a:uFill>
                <a:latin typeface="Aharoni"/>
                <a:ea typeface="Arial Unicode MS"/>
              </a:rPr>
              <a:t>4</a:t>
            </a:r>
            <a:r>
              <a:rPr b="0" lang="es-ES" sz="1400" spc="-1" strike="noStrike">
                <a:solidFill>
                  <a:srgbClr val="c55a11"/>
                </a:solidFill>
                <a:uFill>
                  <a:solidFill>
                    <a:srgbClr val="ffffff"/>
                  </a:solidFill>
                </a:uFill>
                <a:latin typeface="Aharoni"/>
                <a:ea typeface="Arial Unicode MS"/>
              </a:rPr>
              <a:t> DE AGOSTO</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10’00 HORAS</a:t>
            </a:r>
            <a:endParaRPr b="0" lang="es-ES" sz="1400" spc="-1" strike="noStrike">
              <a:solidFill>
                <a:srgbClr val="000000"/>
              </a:solidFill>
              <a:uFill>
                <a:solidFill>
                  <a:srgbClr val="ffffff"/>
                </a:solidFill>
              </a:uFill>
              <a:latin typeface="Arial"/>
            </a:endParaRPr>
          </a:p>
          <a:p>
            <a:pPr algn="ctr">
              <a:lnSpc>
                <a:spcPct val="100000"/>
              </a:lnSpc>
            </a:pPr>
            <a:r>
              <a:rPr b="0" lang="es-ES" sz="1400" spc="-1" strike="noStrike">
                <a:solidFill>
                  <a:srgbClr val="c55a11"/>
                </a:solidFill>
                <a:uFill>
                  <a:solidFill>
                    <a:srgbClr val="ffffff"/>
                  </a:solidFill>
                </a:uFill>
                <a:latin typeface="Aharoni"/>
                <a:ea typeface="Arial Unicode MS"/>
              </a:rPr>
              <a:t>PABELLÓN MNPAL DE LA JUVENTUD</a:t>
            </a:r>
            <a:endParaRPr b="0" lang="es-ES" sz="14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TextShape 1"/>
          <p:cNvSpPr txBox="1"/>
          <p:nvPr/>
        </p:nvSpPr>
        <p:spPr>
          <a:xfrm>
            <a:off x="1523880" y="1122480"/>
            <a:ext cx="9143640" cy="2387160"/>
          </a:xfrm>
          <a:prstGeom prst="rect">
            <a:avLst/>
          </a:prstGeom>
          <a:noFill/>
          <a:ln>
            <a:noFill/>
          </a:ln>
        </p:spPr>
        <p:txBody>
          <a:bodyPr anchor="b"/>
          <a:p>
            <a:endParaRPr b="0" lang="es-ES" sz="1800" spc="-1" strike="noStrike">
              <a:solidFill>
                <a:srgbClr val="000000"/>
              </a:solidFill>
              <a:uFill>
                <a:solidFill>
                  <a:srgbClr val="ffffff"/>
                </a:solidFill>
              </a:uFill>
              <a:latin typeface="Calibri"/>
            </a:endParaRPr>
          </a:p>
        </p:txBody>
      </p:sp>
      <p:sp>
        <p:nvSpPr>
          <p:cNvPr id="59" name="TextShape 2"/>
          <p:cNvSpPr txBox="1"/>
          <p:nvPr/>
        </p:nvSpPr>
        <p:spPr>
          <a:xfrm>
            <a:off x="1523880" y="3602160"/>
            <a:ext cx="9143640" cy="1655280"/>
          </a:xfrm>
          <a:prstGeom prst="rect">
            <a:avLst/>
          </a:prstGeom>
          <a:noFill/>
          <a:ln>
            <a:noFill/>
          </a:ln>
        </p:spPr>
        <p:txBody>
          <a:bodyPr/>
          <a:p>
            <a:pPr algn="ctr"/>
            <a:endParaRPr b="0" lang="es-ES" sz="3200" spc="-1" strike="noStrike">
              <a:solidFill>
                <a:srgbClr val="000000"/>
              </a:solidFill>
              <a:uFill>
                <a:solidFill>
                  <a:srgbClr val="ffffff"/>
                </a:solidFill>
              </a:uFill>
              <a:latin typeface="Arial"/>
            </a:endParaRPr>
          </a:p>
        </p:txBody>
      </p:sp>
      <p:pic>
        <p:nvPicPr>
          <p:cNvPr id="60" name="Imagen 3" descr=""/>
          <p:cNvPicPr/>
          <p:nvPr/>
        </p:nvPicPr>
        <p:blipFill>
          <a:blip r:embed="rId1">
            <a:lum bright="70000" contrast="-70000"/>
          </a:blip>
          <a:stretch/>
        </p:blipFill>
        <p:spPr>
          <a:xfrm>
            <a:off x="0" y="-30600"/>
            <a:ext cx="12191760" cy="6857640"/>
          </a:xfrm>
          <a:prstGeom prst="rect">
            <a:avLst/>
          </a:prstGeom>
          <a:ln>
            <a:noFill/>
          </a:ln>
        </p:spPr>
      </p:pic>
      <p:pic>
        <p:nvPicPr>
          <p:cNvPr id="61" name="Imagen 5" descr=""/>
          <p:cNvPicPr/>
          <p:nvPr/>
        </p:nvPicPr>
        <p:blipFill>
          <a:blip r:embed="rId2"/>
          <a:stretch/>
        </p:blipFill>
        <p:spPr>
          <a:xfrm>
            <a:off x="178560" y="5568840"/>
            <a:ext cx="2450520" cy="889560"/>
          </a:xfrm>
          <a:prstGeom prst="rect">
            <a:avLst/>
          </a:prstGeom>
          <a:ln>
            <a:noFill/>
          </a:ln>
        </p:spPr>
      </p:pic>
      <p:sp>
        <p:nvSpPr>
          <p:cNvPr id="62" name="CustomShape 3"/>
          <p:cNvSpPr/>
          <p:nvPr/>
        </p:nvSpPr>
        <p:spPr>
          <a:xfrm>
            <a:off x="-1737720" y="5180760"/>
            <a:ext cx="6095520" cy="1561680"/>
          </a:xfrm>
          <a:prstGeom prst="rect">
            <a:avLst/>
          </a:prstGeom>
          <a:noFill/>
          <a:ln>
            <a:noFill/>
          </a:ln>
        </p:spPr>
        <p:style>
          <a:lnRef idx="0"/>
          <a:fillRef idx="0"/>
          <a:effectRef idx="0"/>
          <a:fontRef idx="minor"/>
        </p:style>
        <p:txBody>
          <a:bodyPr lIns="90000" rIns="90000" tIns="45000" bIns="45000"/>
          <a:p>
            <a:pPr algn="ctr">
              <a:lnSpc>
                <a:spcPct val="100000"/>
              </a:lnSpc>
              <a:spcBef>
                <a:spcPts val="1001"/>
              </a:spcBef>
            </a:pPr>
            <a:r>
              <a:rPr b="0" lang="es-ES" sz="2000" spc="-1" strike="noStrike">
                <a:solidFill>
                  <a:srgbClr val="5b9bd5"/>
                </a:solidFill>
                <a:uFill>
                  <a:solidFill>
                    <a:srgbClr val="ffffff"/>
                  </a:solidFill>
                </a:uFill>
                <a:latin typeface="Comic Sans MS"/>
              </a:rPr>
              <a:t>ORGANIZA:</a:t>
            </a:r>
            <a:endParaRPr b="0" lang="es-ES" sz="2000" spc="-1" strike="noStrike">
              <a:solidFill>
                <a:srgbClr val="000000"/>
              </a:solidFill>
              <a:uFill>
                <a:solidFill>
                  <a:srgbClr val="ffffff"/>
                </a:solidFill>
              </a:uFill>
              <a:latin typeface="Arial"/>
            </a:endParaRPr>
          </a:p>
          <a:p>
            <a:pPr algn="ctr">
              <a:lnSpc>
                <a:spcPct val="100000"/>
              </a:lnSpc>
              <a:spcBef>
                <a:spcPts val="901"/>
              </a:spcBef>
            </a:pPr>
            <a:endParaRPr b="0" lang="es-ES" sz="2000" spc="-1" strike="noStrike">
              <a:solidFill>
                <a:srgbClr val="000000"/>
              </a:solidFill>
              <a:uFill>
                <a:solidFill>
                  <a:srgbClr val="ffffff"/>
                </a:solidFill>
              </a:uFill>
              <a:latin typeface="Arial"/>
            </a:endParaRPr>
          </a:p>
          <a:p>
            <a:pPr algn="ctr">
              <a:lnSpc>
                <a:spcPct val="100000"/>
              </a:lnSpc>
              <a:spcBef>
                <a:spcPts val="901"/>
              </a:spcBef>
            </a:pPr>
            <a:endParaRPr b="0" lang="es-ES" sz="2000" spc="-1" strike="noStrike">
              <a:solidFill>
                <a:srgbClr val="000000"/>
              </a:solidFill>
              <a:uFill>
                <a:solidFill>
                  <a:srgbClr val="ffffff"/>
                </a:solidFill>
              </a:uFill>
              <a:latin typeface="Arial"/>
            </a:endParaRPr>
          </a:p>
          <a:p>
            <a:pPr algn="ctr">
              <a:lnSpc>
                <a:spcPct val="100000"/>
              </a:lnSpc>
              <a:spcBef>
                <a:spcPts val="901"/>
              </a:spcBef>
            </a:pPr>
            <a:r>
              <a:rPr b="0" i="1" lang="es-ES" sz="1800" spc="-1" strike="noStrike">
                <a:solidFill>
                  <a:srgbClr val="5b9bd5"/>
                </a:solidFill>
                <a:uFill>
                  <a:solidFill>
                    <a:srgbClr val="ffffff"/>
                  </a:solidFill>
                </a:uFill>
                <a:latin typeface="Calibri"/>
              </a:rPr>
              <a:t>                             </a:t>
            </a:r>
            <a:r>
              <a:rPr b="0" i="1" lang="es-ES" sz="1800" spc="-1" strike="noStrike">
                <a:solidFill>
                  <a:srgbClr val="5b9bd5"/>
                </a:solidFill>
                <a:uFill>
                  <a:solidFill>
                    <a:srgbClr val="ffffff"/>
                  </a:solidFill>
                </a:uFill>
                <a:latin typeface="Calibri"/>
              </a:rPr>
              <a:t>Excmo. Ayuntamiento de Martos</a:t>
            </a:r>
            <a:endParaRPr b="0" lang="es-ES" sz="1800" spc="-1" strike="noStrike">
              <a:solidFill>
                <a:srgbClr val="000000"/>
              </a:solidFill>
              <a:uFill>
                <a:solidFill>
                  <a:srgbClr val="ffffff"/>
                </a:solidFill>
              </a:uFill>
              <a:latin typeface="Arial"/>
            </a:endParaRPr>
          </a:p>
        </p:txBody>
      </p:sp>
      <p:sp>
        <p:nvSpPr>
          <p:cNvPr id="63" name="CustomShape 4"/>
          <p:cNvSpPr/>
          <p:nvPr/>
        </p:nvSpPr>
        <p:spPr>
          <a:xfrm rot="1363800">
            <a:off x="10767600" y="3558600"/>
            <a:ext cx="184320" cy="522720"/>
          </a:xfrm>
          <a:prstGeom prst="rect">
            <a:avLst/>
          </a:prstGeom>
          <a:noFill/>
          <a:ln>
            <a:noFill/>
          </a:ln>
        </p:spPr>
        <p:style>
          <a:lnRef idx="0"/>
          <a:fillRef idx="0"/>
          <a:effectRef idx="0"/>
          <a:fontRef idx="minor"/>
        </p:style>
      </p:sp>
      <p:sp>
        <p:nvSpPr>
          <p:cNvPr id="64" name="CustomShape 5"/>
          <p:cNvSpPr/>
          <p:nvPr/>
        </p:nvSpPr>
        <p:spPr>
          <a:xfrm rot="21118200">
            <a:off x="9903240" y="4231080"/>
            <a:ext cx="184320" cy="522720"/>
          </a:xfrm>
          <a:prstGeom prst="rect">
            <a:avLst/>
          </a:prstGeom>
          <a:noFill/>
          <a:ln>
            <a:noFill/>
          </a:ln>
        </p:spPr>
        <p:style>
          <a:lnRef idx="0"/>
          <a:fillRef idx="0"/>
          <a:effectRef idx="0"/>
          <a:fontRef idx="minor"/>
        </p:style>
      </p:sp>
      <p:sp>
        <p:nvSpPr>
          <p:cNvPr id="65" name="CustomShape 6"/>
          <p:cNvSpPr/>
          <p:nvPr/>
        </p:nvSpPr>
        <p:spPr>
          <a:xfrm rot="20971200">
            <a:off x="7406280" y="4360320"/>
            <a:ext cx="184320" cy="584280"/>
          </a:xfrm>
          <a:prstGeom prst="rect">
            <a:avLst/>
          </a:prstGeom>
          <a:noFill/>
          <a:ln>
            <a:noFill/>
          </a:ln>
        </p:spPr>
        <p:style>
          <a:lnRef idx="0"/>
          <a:fillRef idx="0"/>
          <a:effectRef idx="0"/>
          <a:fontRef idx="minor"/>
        </p:style>
      </p:sp>
      <p:sp>
        <p:nvSpPr>
          <p:cNvPr id="66" name="CustomShape 7"/>
          <p:cNvSpPr/>
          <p:nvPr/>
        </p:nvSpPr>
        <p:spPr>
          <a:xfrm rot="20390400">
            <a:off x="10926360" y="5816880"/>
            <a:ext cx="184320" cy="584280"/>
          </a:xfrm>
          <a:prstGeom prst="rect">
            <a:avLst/>
          </a:prstGeom>
          <a:noFill/>
          <a:ln>
            <a:noFill/>
          </a:ln>
        </p:spPr>
        <p:style>
          <a:lnRef idx="0"/>
          <a:fillRef idx="0"/>
          <a:effectRef idx="0"/>
          <a:fontRef idx="minor"/>
        </p:style>
      </p:sp>
      <p:sp>
        <p:nvSpPr>
          <p:cNvPr id="67" name="CustomShape 8"/>
          <p:cNvSpPr/>
          <p:nvPr/>
        </p:nvSpPr>
        <p:spPr>
          <a:xfrm rot="270600">
            <a:off x="9595800" y="5285520"/>
            <a:ext cx="184320" cy="645840"/>
          </a:xfrm>
          <a:prstGeom prst="rect">
            <a:avLst/>
          </a:prstGeom>
          <a:noFill/>
          <a:ln>
            <a:noFill/>
          </a:ln>
        </p:spPr>
        <p:style>
          <a:lnRef idx="0"/>
          <a:fillRef idx="0"/>
          <a:effectRef idx="0"/>
          <a:fontRef idx="minor"/>
        </p:style>
      </p:sp>
      <p:sp>
        <p:nvSpPr>
          <p:cNvPr id="68" name="CustomShape 9"/>
          <p:cNvSpPr/>
          <p:nvPr/>
        </p:nvSpPr>
        <p:spPr>
          <a:xfrm>
            <a:off x="7730280" y="5988240"/>
            <a:ext cx="184320" cy="584280"/>
          </a:xfrm>
          <a:prstGeom prst="rect">
            <a:avLst/>
          </a:prstGeom>
          <a:noFill/>
          <a:ln>
            <a:noFill/>
          </a:ln>
        </p:spPr>
        <p:style>
          <a:lnRef idx="0"/>
          <a:fillRef idx="0"/>
          <a:effectRef idx="0"/>
          <a:fontRef idx="minor"/>
        </p:style>
      </p:sp>
      <p:sp>
        <p:nvSpPr>
          <p:cNvPr id="69" name="CustomShape 10"/>
          <p:cNvSpPr/>
          <p:nvPr/>
        </p:nvSpPr>
        <p:spPr>
          <a:xfrm rot="21073800">
            <a:off x="6843960" y="5197680"/>
            <a:ext cx="184320" cy="584280"/>
          </a:xfrm>
          <a:prstGeom prst="rect">
            <a:avLst/>
          </a:prstGeom>
          <a:noFill/>
          <a:ln>
            <a:noFill/>
          </a:ln>
        </p:spPr>
        <p:style>
          <a:lnRef idx="0"/>
          <a:fillRef idx="0"/>
          <a:effectRef idx="0"/>
          <a:fontRef idx="minor"/>
        </p:style>
      </p:sp>
      <p:sp>
        <p:nvSpPr>
          <p:cNvPr id="70" name="CustomShape 11"/>
          <p:cNvSpPr/>
          <p:nvPr/>
        </p:nvSpPr>
        <p:spPr>
          <a:xfrm>
            <a:off x="2886120" y="45360"/>
            <a:ext cx="6555960" cy="2377080"/>
          </a:xfrm>
          <a:prstGeom prst="rect">
            <a:avLst/>
          </a:prstGeom>
          <a:noFill/>
          <a:ln>
            <a:noFill/>
          </a:ln>
        </p:spPr>
        <p:style>
          <a:lnRef idx="0"/>
          <a:fillRef idx="0"/>
          <a:effectRef idx="0"/>
          <a:fontRef idx="minor"/>
        </p:style>
        <p:txBody>
          <a:bodyPr wrap="none"/>
          <a:p>
            <a:pPr algn="ctr">
              <a:lnSpc>
                <a:spcPct val="100000"/>
              </a:lnSpc>
            </a:pPr>
            <a:r>
              <a:rPr b="1" lang="es-ES" sz="4400" spc="-1" strike="noStrike">
                <a:solidFill>
                  <a:srgbClr val="548235"/>
                </a:solidFill>
                <a:uFill>
                  <a:solidFill>
                    <a:srgbClr val="ffffff"/>
                  </a:solidFill>
                </a:uFill>
                <a:latin typeface="Calibri"/>
              </a:rPr>
              <a:t>HOJA DE INSCRIPCIÓN</a:t>
            </a:r>
            <a:endParaRPr b="0" lang="es-ES" sz="4400" spc="-1" strike="noStrike">
              <a:solidFill>
                <a:srgbClr val="000000"/>
              </a:solidFill>
              <a:uFill>
                <a:solidFill>
                  <a:srgbClr val="ffffff"/>
                </a:solidFill>
              </a:uFill>
              <a:latin typeface="Arial"/>
            </a:endParaRPr>
          </a:p>
          <a:p>
            <a:pPr algn="ctr">
              <a:lnSpc>
                <a:spcPct val="100000"/>
              </a:lnSpc>
            </a:pPr>
            <a:r>
              <a:rPr b="1" lang="es-ES" sz="4400" spc="-1" strike="noStrike">
                <a:solidFill>
                  <a:srgbClr val="548235"/>
                </a:solidFill>
                <a:uFill>
                  <a:solidFill>
                    <a:srgbClr val="ffffff"/>
                  </a:solidFill>
                </a:uFill>
                <a:latin typeface="Calibri"/>
              </a:rPr>
              <a:t>INDIVIDUAL</a:t>
            </a:r>
            <a:endParaRPr b="0" lang="es-ES" sz="4400" spc="-1" strike="noStrike">
              <a:solidFill>
                <a:srgbClr val="000000"/>
              </a:solidFill>
              <a:uFill>
                <a:solidFill>
                  <a:srgbClr val="ffffff"/>
                </a:solidFill>
              </a:uFill>
              <a:latin typeface="Arial"/>
            </a:endParaRPr>
          </a:p>
          <a:p>
            <a:pPr algn="ctr">
              <a:lnSpc>
                <a:spcPct val="100000"/>
              </a:lnSpc>
            </a:pPr>
            <a:r>
              <a:rPr b="1" lang="es-ES" sz="4400" spc="-1" strike="noStrike">
                <a:solidFill>
                  <a:srgbClr val="548235"/>
                </a:solidFill>
                <a:uFill>
                  <a:solidFill>
                    <a:srgbClr val="ffffff"/>
                  </a:solidFill>
                </a:uFill>
                <a:latin typeface="Calibri"/>
              </a:rPr>
              <a:t>TORNEOS DE VERANO 2018</a:t>
            </a:r>
            <a:endParaRPr b="0" lang="es-ES" sz="4400" spc="-1" strike="noStrike">
              <a:solidFill>
                <a:srgbClr val="000000"/>
              </a:solidFill>
              <a:uFill>
                <a:solidFill>
                  <a:srgbClr val="ffffff"/>
                </a:solidFill>
              </a:uFill>
              <a:latin typeface="Arial"/>
            </a:endParaRPr>
          </a:p>
          <a:p>
            <a:pPr algn="ctr">
              <a:lnSpc>
                <a:spcPct val="100000"/>
              </a:lnSpc>
            </a:pPr>
            <a:endParaRPr b="0" lang="es-ES" sz="4400" spc="-1" strike="noStrike">
              <a:solidFill>
                <a:srgbClr val="000000"/>
              </a:solidFill>
              <a:uFill>
                <a:solidFill>
                  <a:srgbClr val="ffffff"/>
                </a:solidFill>
              </a:uFill>
              <a:latin typeface="Arial"/>
            </a:endParaRPr>
          </a:p>
        </p:txBody>
      </p:sp>
      <p:sp>
        <p:nvSpPr>
          <p:cNvPr id="71" name="CustomShape 12"/>
          <p:cNvSpPr/>
          <p:nvPr/>
        </p:nvSpPr>
        <p:spPr>
          <a:xfrm>
            <a:off x="7154280" y="2508840"/>
            <a:ext cx="4376160" cy="2513520"/>
          </a:xfrm>
          <a:prstGeom prst="rect">
            <a:avLst/>
          </a:prstGeom>
          <a:noFill/>
          <a:ln>
            <a:noFill/>
          </a:ln>
        </p:spPr>
        <p:style>
          <a:lnRef idx="0"/>
          <a:fillRef idx="0"/>
          <a:effectRef idx="0"/>
          <a:fontRef idx="minor"/>
        </p:style>
        <p:txBody>
          <a:bodyPr lIns="90000" rIns="90000" tIns="45000" bIns="45000"/>
          <a:p>
            <a:pPr>
              <a:lnSpc>
                <a:spcPct val="100000"/>
              </a:lnSpc>
              <a:spcBef>
                <a:spcPts val="499"/>
              </a:spcBef>
            </a:pPr>
            <a:r>
              <a:rPr b="1" lang="es-ES" sz="1000" spc="-1" strike="noStrike" u="sng">
                <a:solidFill>
                  <a:srgbClr val="000000"/>
                </a:solidFill>
                <a:uFill>
                  <a:solidFill>
                    <a:srgbClr val="ffffff"/>
                  </a:solidFill>
                </a:uFill>
                <a:latin typeface="Arial"/>
              </a:rPr>
              <a:t>AUTORIZACIÓN DEL PADRE, MADRE O REPRESENTANTE LEGAL</a:t>
            </a:r>
            <a:r>
              <a:rPr b="0" lang="es-ES" sz="1000" spc="-1" strike="noStrike">
                <a:solidFill>
                  <a:srgbClr val="000000"/>
                </a:solidFill>
                <a:uFill>
                  <a:solidFill>
                    <a:srgbClr val="ffffff"/>
                  </a:solidFill>
                </a:uFill>
                <a:latin typeface="Arial"/>
              </a:rPr>
              <a:t>Don/Doña ......................................................................... con D.N.I. ........................ y padre, madre o representante legal del niño/a cuyos datos se expresan anteriormente, autorizo a participar en la actividad y especialidad que se solicita, y DECLARO que se encuentra en las debidas condiciones para el desarrollo de la actividad.</a:t>
            </a:r>
            <a:endParaRPr b="0" lang="es-ES" sz="1000" spc="-1" strike="noStrike">
              <a:solidFill>
                <a:srgbClr val="000000"/>
              </a:solidFill>
              <a:uFill>
                <a:solidFill>
                  <a:srgbClr val="ffffff"/>
                </a:solidFill>
              </a:uFill>
              <a:latin typeface="Arial"/>
            </a:endParaRPr>
          </a:p>
          <a:p>
            <a:pPr>
              <a:lnSpc>
                <a:spcPct val="100000"/>
              </a:lnSpc>
              <a:spcBef>
                <a:spcPts val="499"/>
              </a:spcBef>
            </a:pPr>
            <a:endParaRPr b="0" lang="es-ES" sz="1000" spc="-1" strike="noStrike">
              <a:solidFill>
                <a:srgbClr val="000000"/>
              </a:solidFill>
              <a:uFill>
                <a:solidFill>
                  <a:srgbClr val="ffffff"/>
                </a:solidFill>
              </a:uFill>
              <a:latin typeface="Arial"/>
            </a:endParaRPr>
          </a:p>
          <a:p>
            <a:pPr>
              <a:lnSpc>
                <a:spcPct val="100000"/>
              </a:lnSpc>
              <a:spcBef>
                <a:spcPts val="499"/>
              </a:spcBef>
            </a:pPr>
            <a:endParaRPr b="0" lang="es-ES" sz="1000" spc="-1" strike="noStrike">
              <a:solidFill>
                <a:srgbClr val="000000"/>
              </a:solidFill>
              <a:uFill>
                <a:solidFill>
                  <a:srgbClr val="ffffff"/>
                </a:solidFill>
              </a:uFill>
              <a:latin typeface="Arial"/>
            </a:endParaRPr>
          </a:p>
          <a:p>
            <a:pPr>
              <a:lnSpc>
                <a:spcPct val="100000"/>
              </a:lnSpc>
              <a:spcBef>
                <a:spcPts val="499"/>
              </a:spcBef>
            </a:pPr>
            <a:r>
              <a:rPr b="0" lang="es-ES" sz="1000" spc="-1" strike="noStrike">
                <a:solidFill>
                  <a:srgbClr val="000000"/>
                </a:solidFill>
                <a:uFill>
                  <a:solidFill>
                    <a:srgbClr val="ffffff"/>
                  </a:solidFill>
                </a:uFill>
                <a:latin typeface="Arial"/>
              </a:rPr>
              <a:t>FIRMA:____________________________________________</a:t>
            </a:r>
            <a:endParaRPr b="0" lang="es-ES" sz="1000" spc="-1" strike="noStrike">
              <a:solidFill>
                <a:srgbClr val="000000"/>
              </a:solidFill>
              <a:uFill>
                <a:solidFill>
                  <a:srgbClr val="ffffff"/>
                </a:solidFill>
              </a:uFill>
              <a:latin typeface="Arial"/>
            </a:endParaRPr>
          </a:p>
          <a:p>
            <a:pPr>
              <a:lnSpc>
                <a:spcPct val="100000"/>
              </a:lnSpc>
              <a:spcBef>
                <a:spcPts val="499"/>
              </a:spcBef>
            </a:pPr>
            <a:endParaRPr b="0" lang="es-ES" sz="1000" spc="-1" strike="noStrike">
              <a:solidFill>
                <a:srgbClr val="000000"/>
              </a:solidFill>
              <a:uFill>
                <a:solidFill>
                  <a:srgbClr val="ffffff"/>
                </a:solidFill>
              </a:uFill>
              <a:latin typeface="Arial"/>
            </a:endParaRPr>
          </a:p>
          <a:p>
            <a:pPr algn="ctr">
              <a:lnSpc>
                <a:spcPct val="100000"/>
              </a:lnSpc>
              <a:spcBef>
                <a:spcPts val="499"/>
              </a:spcBef>
            </a:pPr>
            <a:r>
              <a:rPr b="1" lang="es-ES" sz="1000" spc="-1" strike="noStrike" u="sng">
                <a:solidFill>
                  <a:srgbClr val="ff0000"/>
                </a:solidFill>
                <a:uFill>
                  <a:solidFill>
                    <a:srgbClr val="ffffff"/>
                  </a:solidFill>
                </a:uFill>
                <a:latin typeface="Arial"/>
              </a:rPr>
              <a:t>Nota: inscripción NO valida para Carrera Popular de San Bartolome</a:t>
            </a:r>
            <a:endParaRPr b="0" lang="es-ES" sz="1000" spc="-1" strike="noStrike">
              <a:solidFill>
                <a:srgbClr val="000000"/>
              </a:solidFill>
              <a:uFill>
                <a:solidFill>
                  <a:srgbClr val="ffffff"/>
                </a:solidFill>
              </a:uFill>
              <a:latin typeface="Arial"/>
            </a:endParaRPr>
          </a:p>
          <a:p>
            <a:pPr algn="ctr">
              <a:lnSpc>
                <a:spcPct val="100000"/>
              </a:lnSpc>
              <a:spcBef>
                <a:spcPts val="499"/>
              </a:spcBef>
            </a:pPr>
            <a:r>
              <a:rPr b="1" lang="es-ES" sz="1000" spc="-1" strike="noStrike" u="sng">
                <a:solidFill>
                  <a:srgbClr val="ff0000"/>
                </a:solidFill>
                <a:uFill>
                  <a:solidFill>
                    <a:srgbClr val="ffffff"/>
                  </a:solidFill>
                </a:uFill>
                <a:latin typeface="Arial"/>
              </a:rPr>
              <a:t>Para esta actividad solo se podrá hacer a través de la web de la</a:t>
            </a:r>
            <a:endParaRPr b="0" lang="es-ES" sz="1000" spc="-1" strike="noStrike">
              <a:solidFill>
                <a:srgbClr val="000000"/>
              </a:solidFill>
              <a:uFill>
                <a:solidFill>
                  <a:srgbClr val="ffffff"/>
                </a:solidFill>
              </a:uFill>
              <a:latin typeface="Arial"/>
            </a:endParaRPr>
          </a:p>
          <a:p>
            <a:pPr algn="ctr">
              <a:lnSpc>
                <a:spcPct val="100000"/>
              </a:lnSpc>
              <a:spcBef>
                <a:spcPts val="499"/>
              </a:spcBef>
            </a:pPr>
            <a:r>
              <a:rPr b="1" lang="es-ES" sz="1000" spc="-1" strike="noStrike" u="sng">
                <a:solidFill>
                  <a:srgbClr val="ff0000"/>
                </a:solidFill>
                <a:uFill>
                  <a:solidFill>
                    <a:srgbClr val="ffffff"/>
                  </a:solidFill>
                </a:uFill>
                <a:latin typeface="Arial"/>
              </a:rPr>
              <a:t>Diputación Provincial de Jaén</a:t>
            </a:r>
            <a:endParaRPr b="0" lang="es-ES" sz="1000" spc="-1" strike="noStrike">
              <a:solidFill>
                <a:srgbClr val="000000"/>
              </a:solidFill>
              <a:uFill>
                <a:solidFill>
                  <a:srgbClr val="ffffff"/>
                </a:solidFill>
              </a:uFill>
              <a:latin typeface="Arial"/>
            </a:endParaRPr>
          </a:p>
        </p:txBody>
      </p:sp>
      <p:sp>
        <p:nvSpPr>
          <p:cNvPr id="72" name="CustomShape 13"/>
          <p:cNvSpPr/>
          <p:nvPr/>
        </p:nvSpPr>
        <p:spPr>
          <a:xfrm>
            <a:off x="5882400" y="5198040"/>
            <a:ext cx="6153480" cy="1428840"/>
          </a:xfrm>
          <a:prstGeom prst="rect">
            <a:avLst/>
          </a:prstGeom>
          <a:noFill/>
          <a:ln>
            <a:noFill/>
          </a:ln>
        </p:spPr>
        <p:style>
          <a:lnRef idx="0"/>
          <a:fillRef idx="0"/>
          <a:effectRef idx="0"/>
          <a:fontRef idx="minor"/>
        </p:style>
        <p:txBody>
          <a:bodyPr lIns="90000" rIns="90000" tIns="45000" bIns="45000"/>
          <a:p>
            <a:pPr>
              <a:lnSpc>
                <a:spcPct val="100000"/>
              </a:lnSpc>
            </a:pPr>
            <a:r>
              <a:rPr b="0" lang="es-ES" sz="800" spc="-1" strike="noStrike">
                <a:solidFill>
                  <a:srgbClr val="000000"/>
                </a:solidFill>
                <a:uFill>
                  <a:solidFill>
                    <a:srgbClr val="ffffff"/>
                  </a:solidFill>
                </a:uFill>
                <a:latin typeface="Arial"/>
              </a:rPr>
              <a:t>De acuerdo con lo establecido en la Ley Orgánica 15/1999 de Protección de Datos de Carácter Personal, le informamos que los datos personales que usted nos facilite, serán tratados  en nuestros ficheros con la finalidad de "gestión concejalía de deportes y portal web".</a:t>
            </a:r>
            <a:endParaRPr b="0" lang="es-ES" sz="800" spc="-1" strike="noStrike">
              <a:solidFill>
                <a:srgbClr val="000000"/>
              </a:solidFill>
              <a:uFill>
                <a:solidFill>
                  <a:srgbClr val="ffffff"/>
                </a:solidFill>
              </a:uFill>
              <a:latin typeface="Arial"/>
            </a:endParaRPr>
          </a:p>
          <a:p>
            <a:pPr>
              <a:lnSpc>
                <a:spcPct val="100000"/>
              </a:lnSpc>
            </a:pPr>
            <a:r>
              <a:rPr b="0" lang="es-ES" sz="800" spc="-1" strike="noStrike">
                <a:solidFill>
                  <a:srgbClr val="000000"/>
                </a:solidFill>
                <a:uFill>
                  <a:solidFill>
                    <a:srgbClr val="ffffff"/>
                  </a:solidFill>
                </a:uFill>
                <a:latin typeface="Arial"/>
                <a:ea typeface="宋体"/>
              </a:rPr>
              <a:t>Usted consiente expresamente a que  usemos las imágenes o videos de las actividades para nuestras publicaciones en formato papel o digital. En el caso de menores de edad la firma del padre, madre o tutor autoriza.</a:t>
            </a:r>
            <a:endParaRPr b="0" lang="es-ES" sz="800" spc="-1" strike="noStrike">
              <a:solidFill>
                <a:srgbClr val="000000"/>
              </a:solidFill>
              <a:uFill>
                <a:solidFill>
                  <a:srgbClr val="ffffff"/>
                </a:solidFill>
              </a:uFill>
              <a:latin typeface="Arial"/>
            </a:endParaRPr>
          </a:p>
          <a:p>
            <a:pPr>
              <a:lnSpc>
                <a:spcPct val="100000"/>
              </a:lnSpc>
            </a:pPr>
            <a:r>
              <a:rPr b="0" lang="es-ES" sz="800" spc="-1" strike="noStrike">
                <a:solidFill>
                  <a:srgbClr val="000000"/>
                </a:solidFill>
                <a:uFill>
                  <a:solidFill>
                    <a:srgbClr val="ffffff"/>
                  </a:solidFill>
                </a:uFill>
                <a:latin typeface="Arial"/>
                <a:ea typeface="宋体"/>
              </a:rPr>
              <a:t>El consentimiento se entenderá prestado en tanto no comunique por escrito la revocación del mismo.</a:t>
            </a:r>
            <a:endParaRPr b="0" lang="es-ES" sz="800" spc="-1" strike="noStrike">
              <a:solidFill>
                <a:srgbClr val="000000"/>
              </a:solidFill>
              <a:uFill>
                <a:solidFill>
                  <a:srgbClr val="ffffff"/>
                </a:solidFill>
              </a:uFill>
              <a:latin typeface="Arial"/>
            </a:endParaRPr>
          </a:p>
          <a:p>
            <a:pPr>
              <a:lnSpc>
                <a:spcPct val="100000"/>
              </a:lnSpc>
            </a:pPr>
            <a:r>
              <a:rPr b="0" lang="es-ES" sz="800" spc="-1" strike="noStrike">
                <a:solidFill>
                  <a:srgbClr val="000000"/>
                </a:solidFill>
                <a:uFill>
                  <a:solidFill>
                    <a:srgbClr val="ffffff"/>
                  </a:solidFill>
                </a:uFill>
                <a:latin typeface="Arial"/>
                <a:ea typeface="宋体"/>
              </a:rPr>
              <a:t>El titular de los datos se compromete a comunicar por escrito a Ayuntamiento de Martos cualquier modificación que se produzca en los datos aportados.</a:t>
            </a:r>
            <a:endParaRPr b="0" lang="es-ES" sz="800" spc="-1" strike="noStrike">
              <a:solidFill>
                <a:srgbClr val="000000"/>
              </a:solidFill>
              <a:uFill>
                <a:solidFill>
                  <a:srgbClr val="ffffff"/>
                </a:solidFill>
              </a:uFill>
              <a:latin typeface="Arial"/>
            </a:endParaRPr>
          </a:p>
          <a:p>
            <a:pPr>
              <a:lnSpc>
                <a:spcPct val="100000"/>
              </a:lnSpc>
            </a:pPr>
            <a:r>
              <a:rPr b="0" lang="es-ES" sz="800" spc="-1" strike="noStrike">
                <a:solidFill>
                  <a:srgbClr val="000000"/>
                </a:solidFill>
                <a:uFill>
                  <a:solidFill>
                    <a:srgbClr val="ffffff"/>
                  </a:solidFill>
                </a:uFill>
                <a:latin typeface="Arial"/>
                <a:ea typeface="宋体"/>
              </a:rPr>
              <a:t>Vd. Podrá en cualquier momento ejercer el derecho de acceso, rectificación, cancelación y oposición en los términos establecidos en la Ley Orgánica 15/1999 ante el responsable del fichero, en el Registro Municipal del  Excmo. Ayuntamiento de Martos, Plaza de la Constitución, 1.- 23600  Martos, (Jaén).</a:t>
            </a:r>
            <a:endParaRPr b="0" lang="es-ES" sz="800" spc="-1" strike="noStrike">
              <a:solidFill>
                <a:srgbClr val="000000"/>
              </a:solidFill>
              <a:uFill>
                <a:solidFill>
                  <a:srgbClr val="ffffff"/>
                </a:solidFill>
              </a:uFill>
              <a:latin typeface="Arial"/>
            </a:endParaRPr>
          </a:p>
        </p:txBody>
      </p:sp>
      <p:graphicFrame>
        <p:nvGraphicFramePr>
          <p:cNvPr id="73" name="Table 14"/>
          <p:cNvGraphicFramePr/>
          <p:nvPr/>
        </p:nvGraphicFramePr>
        <p:xfrm>
          <a:off x="838080" y="2215440"/>
          <a:ext cx="5455440" cy="2861640"/>
        </p:xfrm>
        <a:graphic>
          <a:graphicData uri="http://schemas.openxmlformats.org/drawingml/2006/table">
            <a:tbl>
              <a:tblPr/>
              <a:tblGrid>
                <a:gridCol w="1955520"/>
                <a:gridCol w="3499920"/>
              </a:tblGrid>
              <a:tr h="721440">
                <a:tc>
                  <a:txBody>
                    <a:bodyPr/>
                    <a:p>
                      <a:pPr>
                        <a:lnSpc>
                          <a:spcPct val="100000"/>
                        </a:lnSpc>
                        <a:spcBef>
                          <a:spcPts val="281"/>
                        </a:spcBef>
                      </a:pPr>
                      <a:r>
                        <a:rPr b="0" lang="es-ES" sz="1400" spc="-1" strike="noStrike">
                          <a:solidFill>
                            <a:srgbClr val="000000"/>
                          </a:solidFill>
                          <a:uFill>
                            <a:solidFill>
                              <a:srgbClr val="ffffff"/>
                            </a:solidFill>
                          </a:uFill>
                          <a:latin typeface="Arial"/>
                        </a:rPr>
                        <a:t>Nombre y apellidos</a:t>
                      </a:r>
                      <a:endParaRPr b="0" lang="es-ES" sz="1400" spc="-1" strike="noStrike">
                        <a:solidFill>
                          <a:srgbClr val="000000"/>
                        </a:solidFill>
                        <a:uFill>
                          <a:solidFill>
                            <a:srgbClr val="ffffff"/>
                          </a:solidFill>
                        </a:uFill>
                        <a:latin typeface="Arial"/>
                      </a:endParaRPr>
                    </a:p>
                  </a:txBody>
                  <a:tcPr marL="91440" marR="91440">
                    <a:lnL w="28080">
                      <a:solidFill>
                        <a:srgbClr val="000000"/>
                      </a:solidFill>
                    </a:lnL>
                    <a:lnR w="12240">
                      <a:solidFill>
                        <a:srgbClr val="000000"/>
                      </a:solidFill>
                    </a:lnR>
                    <a:lnT w="28080">
                      <a:solidFill>
                        <a:srgbClr val="000000"/>
                      </a:solidFill>
                    </a:lnT>
                    <a:lnB w="12240">
                      <a:solidFill>
                        <a:srgbClr val="000000"/>
                      </a:solidFill>
                    </a:lnB>
                    <a:noFill/>
                  </a:tcPr>
                </a:tc>
                <a:tc>
                  <a:tcPr marL="91440" marR="91440">
                    <a:lnL w="12240">
                      <a:solidFill>
                        <a:srgbClr val="000000"/>
                      </a:solidFill>
                    </a:lnL>
                    <a:lnR w="28080">
                      <a:solidFill>
                        <a:srgbClr val="000000"/>
                      </a:solidFill>
                    </a:lnR>
                    <a:lnT w="28080">
                      <a:solidFill>
                        <a:srgbClr val="000000"/>
                      </a:solidFill>
                    </a:lnT>
                    <a:lnB w="12240">
                      <a:solidFill>
                        <a:srgbClr val="000000"/>
                      </a:solidFill>
                    </a:lnB>
                    <a:noFill/>
                  </a:tcPr>
                </a:tc>
              </a:tr>
              <a:tr h="696600">
                <a:tc>
                  <a:txBody>
                    <a:bodyPr/>
                    <a:p>
                      <a:pPr>
                        <a:lnSpc>
                          <a:spcPct val="100000"/>
                        </a:lnSpc>
                        <a:spcBef>
                          <a:spcPts val="281"/>
                        </a:spcBef>
                      </a:pPr>
                      <a:r>
                        <a:rPr b="0" lang="es-ES" sz="1400" spc="-1" strike="noStrike">
                          <a:solidFill>
                            <a:srgbClr val="000000"/>
                          </a:solidFill>
                          <a:uFill>
                            <a:solidFill>
                              <a:srgbClr val="ffffff"/>
                            </a:solidFill>
                          </a:uFill>
                          <a:latin typeface="Arial"/>
                        </a:rPr>
                        <a:t>Fecha de nacimiento</a:t>
                      </a:r>
                      <a:endParaRPr b="0" lang="es-ES" sz="1400" spc="-1" strike="noStrike">
                        <a:solidFill>
                          <a:srgbClr val="000000"/>
                        </a:solidFill>
                        <a:uFill>
                          <a:solidFill>
                            <a:srgbClr val="ffffff"/>
                          </a:solidFill>
                        </a:uFill>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721440">
                <a:tc>
                  <a:txBody>
                    <a:bodyPr/>
                    <a:p>
                      <a:pPr>
                        <a:lnSpc>
                          <a:spcPct val="100000"/>
                        </a:lnSpc>
                        <a:spcBef>
                          <a:spcPts val="281"/>
                        </a:spcBef>
                      </a:pPr>
                      <a:r>
                        <a:rPr b="0" lang="es-ES" sz="1400" spc="-1" strike="noStrike">
                          <a:solidFill>
                            <a:srgbClr val="000000"/>
                          </a:solidFill>
                          <a:uFill>
                            <a:solidFill>
                              <a:srgbClr val="ffffff"/>
                            </a:solidFill>
                          </a:uFill>
                          <a:latin typeface="Arial"/>
                        </a:rPr>
                        <a:t>Modalidad Deportiva</a:t>
                      </a:r>
                      <a:endParaRPr b="0" lang="es-ES" sz="1400" spc="-1" strike="noStrike">
                        <a:solidFill>
                          <a:srgbClr val="000000"/>
                        </a:solidFill>
                        <a:uFill>
                          <a:solidFill>
                            <a:srgbClr val="ffffff"/>
                          </a:solidFill>
                        </a:uFill>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722160">
                <a:tc>
                  <a:txBody>
                    <a:bodyPr/>
                    <a:p>
                      <a:pPr>
                        <a:lnSpc>
                          <a:spcPct val="100000"/>
                        </a:lnSpc>
                        <a:spcBef>
                          <a:spcPts val="281"/>
                        </a:spcBef>
                      </a:pPr>
                      <a:r>
                        <a:rPr b="0" lang="es-ES" sz="1400" spc="-1" strike="noStrike">
                          <a:solidFill>
                            <a:srgbClr val="000000"/>
                          </a:solidFill>
                          <a:uFill>
                            <a:solidFill>
                              <a:srgbClr val="ffffff"/>
                            </a:solidFill>
                          </a:uFill>
                          <a:latin typeface="Arial"/>
                        </a:rPr>
                        <a:t>Teléfono de contacto y email</a:t>
                      </a:r>
                      <a:endParaRPr b="0" lang="es-ES" sz="1400" spc="-1" strike="noStrike">
                        <a:solidFill>
                          <a:srgbClr val="000000"/>
                        </a:solidFill>
                        <a:uFill>
                          <a:solidFill>
                            <a:srgbClr val="ffffff"/>
                          </a:solidFill>
                        </a:uFill>
                        <a:latin typeface="Arial"/>
                      </a:endParaRPr>
                    </a:p>
                  </a:txBody>
                  <a:tcPr marL="91440" marR="91440">
                    <a:lnL w="28080">
                      <a:solidFill>
                        <a:srgbClr val="000000"/>
                      </a:solidFill>
                    </a:lnL>
                    <a:lnR w="12240">
                      <a:solidFill>
                        <a:srgbClr val="000000"/>
                      </a:solidFill>
                    </a:lnR>
                    <a:lnT w="12240">
                      <a:solidFill>
                        <a:srgbClr val="000000"/>
                      </a:solidFill>
                    </a:lnT>
                    <a:lnB w="28080">
                      <a:solidFill>
                        <a:srgbClr val="000000"/>
                      </a:solidFill>
                    </a:lnB>
                    <a:noFill/>
                  </a:tcPr>
                </a:tc>
                <a:tc>
                  <a:tcPr marL="91440" marR="91440">
                    <a:lnL w="12240">
                      <a:solidFill>
                        <a:srgbClr val="000000"/>
                      </a:solidFill>
                    </a:lnL>
                    <a:lnR w="28080">
                      <a:solidFill>
                        <a:srgbClr val="000000"/>
                      </a:solidFill>
                    </a:lnR>
                    <a:lnT w="12240">
                      <a:solidFill>
                        <a:srgbClr val="000000"/>
                      </a:solidFill>
                    </a:lnT>
                    <a:lnB w="28080">
                      <a:solidFill>
                        <a:srgbClr val="000000"/>
                      </a:solidFill>
                    </a:lnB>
                    <a:noFill/>
                  </a:tcPr>
                </a:tc>
              </a:tr>
            </a:tbl>
          </a:graphicData>
        </a:graphic>
      </p:graphicFrame>
      <p:pic>
        <p:nvPicPr>
          <p:cNvPr id="74" name="Imagen 15" descr=""/>
          <p:cNvPicPr/>
          <p:nvPr/>
        </p:nvPicPr>
        <p:blipFill>
          <a:blip r:embed="rId3"/>
          <a:stretch/>
        </p:blipFill>
        <p:spPr>
          <a:xfrm>
            <a:off x="2412360" y="5645880"/>
            <a:ext cx="1164240" cy="871560"/>
          </a:xfrm>
          <a:prstGeom prst="rect">
            <a:avLst/>
          </a:prstGeom>
          <a:ln>
            <a:noFill/>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TextShape 1"/>
          <p:cNvSpPr txBox="1"/>
          <p:nvPr/>
        </p:nvSpPr>
        <p:spPr>
          <a:xfrm>
            <a:off x="1523880" y="1122480"/>
            <a:ext cx="9143640" cy="2387160"/>
          </a:xfrm>
          <a:prstGeom prst="rect">
            <a:avLst/>
          </a:prstGeom>
          <a:noFill/>
          <a:ln>
            <a:noFill/>
          </a:ln>
        </p:spPr>
        <p:txBody>
          <a:bodyPr anchor="b"/>
          <a:p>
            <a:endParaRPr b="0" lang="es-ES" sz="1800" spc="-1" strike="noStrike">
              <a:solidFill>
                <a:srgbClr val="000000"/>
              </a:solidFill>
              <a:uFill>
                <a:solidFill>
                  <a:srgbClr val="ffffff"/>
                </a:solidFill>
              </a:uFill>
              <a:latin typeface="Calibri"/>
            </a:endParaRPr>
          </a:p>
        </p:txBody>
      </p:sp>
      <p:sp>
        <p:nvSpPr>
          <p:cNvPr id="76" name="TextShape 2"/>
          <p:cNvSpPr txBox="1"/>
          <p:nvPr/>
        </p:nvSpPr>
        <p:spPr>
          <a:xfrm>
            <a:off x="1523880" y="3602160"/>
            <a:ext cx="9143640" cy="1655280"/>
          </a:xfrm>
          <a:prstGeom prst="rect">
            <a:avLst/>
          </a:prstGeom>
          <a:noFill/>
          <a:ln>
            <a:noFill/>
          </a:ln>
        </p:spPr>
        <p:txBody>
          <a:bodyPr/>
          <a:p>
            <a:pPr algn="ctr"/>
            <a:endParaRPr b="0" lang="es-ES" sz="3200" spc="-1" strike="noStrike">
              <a:solidFill>
                <a:srgbClr val="000000"/>
              </a:solidFill>
              <a:uFill>
                <a:solidFill>
                  <a:srgbClr val="ffffff"/>
                </a:solidFill>
              </a:uFill>
              <a:latin typeface="Arial"/>
            </a:endParaRPr>
          </a:p>
        </p:txBody>
      </p:sp>
      <p:pic>
        <p:nvPicPr>
          <p:cNvPr id="77" name="Imagen 3" descr=""/>
          <p:cNvPicPr/>
          <p:nvPr/>
        </p:nvPicPr>
        <p:blipFill>
          <a:blip r:embed="rId1">
            <a:lum bright="70000" contrast="-70000"/>
          </a:blip>
          <a:stretch/>
        </p:blipFill>
        <p:spPr>
          <a:xfrm>
            <a:off x="0" y="0"/>
            <a:ext cx="12191760" cy="6857640"/>
          </a:xfrm>
          <a:prstGeom prst="rect">
            <a:avLst/>
          </a:prstGeom>
          <a:ln>
            <a:noFill/>
          </a:ln>
        </p:spPr>
      </p:pic>
      <p:pic>
        <p:nvPicPr>
          <p:cNvPr id="78" name="Imagen 5" descr=""/>
          <p:cNvPicPr/>
          <p:nvPr/>
        </p:nvPicPr>
        <p:blipFill>
          <a:blip r:embed="rId2"/>
          <a:stretch/>
        </p:blipFill>
        <p:spPr>
          <a:xfrm>
            <a:off x="178560" y="5568840"/>
            <a:ext cx="2450520" cy="889560"/>
          </a:xfrm>
          <a:prstGeom prst="rect">
            <a:avLst/>
          </a:prstGeom>
          <a:ln>
            <a:noFill/>
          </a:ln>
        </p:spPr>
      </p:pic>
      <p:sp>
        <p:nvSpPr>
          <p:cNvPr id="79" name="CustomShape 3"/>
          <p:cNvSpPr/>
          <p:nvPr/>
        </p:nvSpPr>
        <p:spPr>
          <a:xfrm>
            <a:off x="-1737720" y="5180760"/>
            <a:ext cx="6095520" cy="1561680"/>
          </a:xfrm>
          <a:prstGeom prst="rect">
            <a:avLst/>
          </a:prstGeom>
          <a:noFill/>
          <a:ln>
            <a:noFill/>
          </a:ln>
        </p:spPr>
        <p:style>
          <a:lnRef idx="0"/>
          <a:fillRef idx="0"/>
          <a:effectRef idx="0"/>
          <a:fontRef idx="minor"/>
        </p:style>
        <p:txBody>
          <a:bodyPr lIns="90000" rIns="90000" tIns="45000" bIns="45000"/>
          <a:p>
            <a:pPr algn="ctr">
              <a:lnSpc>
                <a:spcPct val="100000"/>
              </a:lnSpc>
              <a:spcBef>
                <a:spcPts val="1001"/>
              </a:spcBef>
            </a:pPr>
            <a:r>
              <a:rPr b="0" lang="es-ES" sz="2000" spc="-1" strike="noStrike">
                <a:solidFill>
                  <a:srgbClr val="5b9bd5"/>
                </a:solidFill>
                <a:uFill>
                  <a:solidFill>
                    <a:srgbClr val="ffffff"/>
                  </a:solidFill>
                </a:uFill>
                <a:latin typeface="Comic Sans MS"/>
              </a:rPr>
              <a:t>ORGANIZA:</a:t>
            </a:r>
            <a:endParaRPr b="0" lang="es-ES" sz="2000" spc="-1" strike="noStrike">
              <a:solidFill>
                <a:srgbClr val="000000"/>
              </a:solidFill>
              <a:uFill>
                <a:solidFill>
                  <a:srgbClr val="ffffff"/>
                </a:solidFill>
              </a:uFill>
              <a:latin typeface="Arial"/>
            </a:endParaRPr>
          </a:p>
          <a:p>
            <a:pPr algn="ctr">
              <a:lnSpc>
                <a:spcPct val="100000"/>
              </a:lnSpc>
              <a:spcBef>
                <a:spcPts val="901"/>
              </a:spcBef>
            </a:pPr>
            <a:endParaRPr b="0" lang="es-ES" sz="2000" spc="-1" strike="noStrike">
              <a:solidFill>
                <a:srgbClr val="000000"/>
              </a:solidFill>
              <a:uFill>
                <a:solidFill>
                  <a:srgbClr val="ffffff"/>
                </a:solidFill>
              </a:uFill>
              <a:latin typeface="Arial"/>
            </a:endParaRPr>
          </a:p>
          <a:p>
            <a:pPr algn="ctr">
              <a:lnSpc>
                <a:spcPct val="100000"/>
              </a:lnSpc>
              <a:spcBef>
                <a:spcPts val="901"/>
              </a:spcBef>
            </a:pPr>
            <a:endParaRPr b="0" lang="es-ES" sz="2000" spc="-1" strike="noStrike">
              <a:solidFill>
                <a:srgbClr val="000000"/>
              </a:solidFill>
              <a:uFill>
                <a:solidFill>
                  <a:srgbClr val="ffffff"/>
                </a:solidFill>
              </a:uFill>
              <a:latin typeface="Arial"/>
            </a:endParaRPr>
          </a:p>
          <a:p>
            <a:pPr algn="ctr">
              <a:lnSpc>
                <a:spcPct val="100000"/>
              </a:lnSpc>
              <a:spcBef>
                <a:spcPts val="901"/>
              </a:spcBef>
            </a:pPr>
            <a:r>
              <a:rPr b="0" i="1" lang="es-ES" sz="1800" spc="-1" strike="noStrike">
                <a:solidFill>
                  <a:srgbClr val="5b9bd5"/>
                </a:solidFill>
                <a:uFill>
                  <a:solidFill>
                    <a:srgbClr val="ffffff"/>
                  </a:solidFill>
                </a:uFill>
                <a:latin typeface="Calibri"/>
              </a:rPr>
              <a:t>                             </a:t>
            </a:r>
            <a:r>
              <a:rPr b="0" i="1" lang="es-ES" sz="1800" spc="-1" strike="noStrike">
                <a:solidFill>
                  <a:srgbClr val="5b9bd5"/>
                </a:solidFill>
                <a:uFill>
                  <a:solidFill>
                    <a:srgbClr val="ffffff"/>
                  </a:solidFill>
                </a:uFill>
                <a:latin typeface="Calibri"/>
              </a:rPr>
              <a:t>Excmo. Ayuntamiento de Martos</a:t>
            </a:r>
            <a:endParaRPr b="0" lang="es-ES" sz="1800" spc="-1" strike="noStrike">
              <a:solidFill>
                <a:srgbClr val="000000"/>
              </a:solidFill>
              <a:uFill>
                <a:solidFill>
                  <a:srgbClr val="ffffff"/>
                </a:solidFill>
              </a:uFill>
              <a:latin typeface="Arial"/>
            </a:endParaRPr>
          </a:p>
        </p:txBody>
      </p:sp>
      <p:sp>
        <p:nvSpPr>
          <p:cNvPr id="80" name="CustomShape 4"/>
          <p:cNvSpPr/>
          <p:nvPr/>
        </p:nvSpPr>
        <p:spPr>
          <a:xfrm rot="1363800">
            <a:off x="10767600" y="3558600"/>
            <a:ext cx="184320" cy="522720"/>
          </a:xfrm>
          <a:prstGeom prst="rect">
            <a:avLst/>
          </a:prstGeom>
          <a:noFill/>
          <a:ln>
            <a:noFill/>
          </a:ln>
        </p:spPr>
        <p:style>
          <a:lnRef idx="0"/>
          <a:fillRef idx="0"/>
          <a:effectRef idx="0"/>
          <a:fontRef idx="minor"/>
        </p:style>
      </p:sp>
      <p:sp>
        <p:nvSpPr>
          <p:cNvPr id="81" name="CustomShape 5"/>
          <p:cNvSpPr/>
          <p:nvPr/>
        </p:nvSpPr>
        <p:spPr>
          <a:xfrm rot="21118200">
            <a:off x="9903240" y="4231080"/>
            <a:ext cx="184320" cy="522720"/>
          </a:xfrm>
          <a:prstGeom prst="rect">
            <a:avLst/>
          </a:prstGeom>
          <a:noFill/>
          <a:ln>
            <a:noFill/>
          </a:ln>
        </p:spPr>
        <p:style>
          <a:lnRef idx="0"/>
          <a:fillRef idx="0"/>
          <a:effectRef idx="0"/>
          <a:fontRef idx="minor"/>
        </p:style>
      </p:sp>
      <p:sp>
        <p:nvSpPr>
          <p:cNvPr id="82" name="CustomShape 6"/>
          <p:cNvSpPr/>
          <p:nvPr/>
        </p:nvSpPr>
        <p:spPr>
          <a:xfrm rot="20971200">
            <a:off x="7406280" y="4360320"/>
            <a:ext cx="184320" cy="584280"/>
          </a:xfrm>
          <a:prstGeom prst="rect">
            <a:avLst/>
          </a:prstGeom>
          <a:noFill/>
          <a:ln>
            <a:noFill/>
          </a:ln>
        </p:spPr>
        <p:style>
          <a:lnRef idx="0"/>
          <a:fillRef idx="0"/>
          <a:effectRef idx="0"/>
          <a:fontRef idx="minor"/>
        </p:style>
      </p:sp>
      <p:sp>
        <p:nvSpPr>
          <p:cNvPr id="83" name="CustomShape 7"/>
          <p:cNvSpPr/>
          <p:nvPr/>
        </p:nvSpPr>
        <p:spPr>
          <a:xfrm rot="20390400">
            <a:off x="10926360" y="5816880"/>
            <a:ext cx="184320" cy="584280"/>
          </a:xfrm>
          <a:prstGeom prst="rect">
            <a:avLst/>
          </a:prstGeom>
          <a:noFill/>
          <a:ln>
            <a:noFill/>
          </a:ln>
        </p:spPr>
        <p:style>
          <a:lnRef idx="0"/>
          <a:fillRef idx="0"/>
          <a:effectRef idx="0"/>
          <a:fontRef idx="minor"/>
        </p:style>
      </p:sp>
      <p:sp>
        <p:nvSpPr>
          <p:cNvPr id="84" name="CustomShape 8"/>
          <p:cNvSpPr/>
          <p:nvPr/>
        </p:nvSpPr>
        <p:spPr>
          <a:xfrm rot="270600">
            <a:off x="9595800" y="5285520"/>
            <a:ext cx="184320" cy="645840"/>
          </a:xfrm>
          <a:prstGeom prst="rect">
            <a:avLst/>
          </a:prstGeom>
          <a:noFill/>
          <a:ln>
            <a:noFill/>
          </a:ln>
        </p:spPr>
        <p:style>
          <a:lnRef idx="0"/>
          <a:fillRef idx="0"/>
          <a:effectRef idx="0"/>
          <a:fontRef idx="minor"/>
        </p:style>
      </p:sp>
      <p:sp>
        <p:nvSpPr>
          <p:cNvPr id="85" name="CustomShape 9"/>
          <p:cNvSpPr/>
          <p:nvPr/>
        </p:nvSpPr>
        <p:spPr>
          <a:xfrm>
            <a:off x="7730280" y="5988240"/>
            <a:ext cx="184320" cy="584280"/>
          </a:xfrm>
          <a:prstGeom prst="rect">
            <a:avLst/>
          </a:prstGeom>
          <a:noFill/>
          <a:ln>
            <a:noFill/>
          </a:ln>
        </p:spPr>
        <p:style>
          <a:lnRef idx="0"/>
          <a:fillRef idx="0"/>
          <a:effectRef idx="0"/>
          <a:fontRef idx="minor"/>
        </p:style>
      </p:sp>
      <p:sp>
        <p:nvSpPr>
          <p:cNvPr id="86" name="CustomShape 10"/>
          <p:cNvSpPr/>
          <p:nvPr/>
        </p:nvSpPr>
        <p:spPr>
          <a:xfrm rot="21073800">
            <a:off x="6843960" y="5197680"/>
            <a:ext cx="184320" cy="584280"/>
          </a:xfrm>
          <a:prstGeom prst="rect">
            <a:avLst/>
          </a:prstGeom>
          <a:noFill/>
          <a:ln>
            <a:noFill/>
          </a:ln>
        </p:spPr>
        <p:style>
          <a:lnRef idx="0"/>
          <a:fillRef idx="0"/>
          <a:effectRef idx="0"/>
          <a:fontRef idx="minor"/>
        </p:style>
      </p:sp>
      <p:sp>
        <p:nvSpPr>
          <p:cNvPr id="87" name="CustomShape 11"/>
          <p:cNvSpPr/>
          <p:nvPr/>
        </p:nvSpPr>
        <p:spPr>
          <a:xfrm>
            <a:off x="7977240" y="290520"/>
            <a:ext cx="3657240" cy="1463400"/>
          </a:xfrm>
          <a:prstGeom prst="rect">
            <a:avLst/>
          </a:prstGeom>
          <a:noFill/>
          <a:ln>
            <a:noFill/>
          </a:ln>
        </p:spPr>
        <p:style>
          <a:lnRef idx="0"/>
          <a:fillRef idx="0"/>
          <a:effectRef idx="0"/>
          <a:fontRef idx="minor"/>
        </p:style>
        <p:txBody>
          <a:bodyPr wrap="none"/>
          <a:p>
            <a:pPr algn="ctr">
              <a:lnSpc>
                <a:spcPct val="100000"/>
              </a:lnSpc>
            </a:pPr>
            <a:r>
              <a:rPr b="1" lang="es-ES" sz="2400" spc="-1" strike="noStrike">
                <a:solidFill>
                  <a:srgbClr val="548235"/>
                </a:solidFill>
                <a:uFill>
                  <a:solidFill>
                    <a:srgbClr val="ffffff"/>
                  </a:solidFill>
                </a:uFill>
                <a:latin typeface="Calibri"/>
              </a:rPr>
              <a:t>HOJA DE INSCRIPCIÓN</a:t>
            </a:r>
            <a:endParaRPr b="0" lang="es-ES" sz="2400" spc="-1" strike="noStrike">
              <a:solidFill>
                <a:srgbClr val="000000"/>
              </a:solidFill>
              <a:uFill>
                <a:solidFill>
                  <a:srgbClr val="ffffff"/>
                </a:solidFill>
              </a:uFill>
              <a:latin typeface="Arial"/>
            </a:endParaRPr>
          </a:p>
          <a:p>
            <a:pPr algn="ctr">
              <a:lnSpc>
                <a:spcPct val="100000"/>
              </a:lnSpc>
            </a:pPr>
            <a:r>
              <a:rPr b="1" lang="es-ES" sz="2400" spc="-1" strike="noStrike">
                <a:solidFill>
                  <a:srgbClr val="548235"/>
                </a:solidFill>
                <a:uFill>
                  <a:solidFill>
                    <a:srgbClr val="ffffff"/>
                  </a:solidFill>
                </a:uFill>
                <a:latin typeface="Calibri"/>
              </a:rPr>
              <a:t>EQUIPOS</a:t>
            </a:r>
            <a:endParaRPr b="0" lang="es-ES" sz="2400" spc="-1" strike="noStrike">
              <a:solidFill>
                <a:srgbClr val="000000"/>
              </a:solidFill>
              <a:uFill>
                <a:solidFill>
                  <a:srgbClr val="ffffff"/>
                </a:solidFill>
              </a:uFill>
              <a:latin typeface="Arial"/>
            </a:endParaRPr>
          </a:p>
          <a:p>
            <a:pPr algn="ctr">
              <a:lnSpc>
                <a:spcPct val="100000"/>
              </a:lnSpc>
            </a:pPr>
            <a:r>
              <a:rPr b="1" lang="es-ES" sz="2400" spc="-1" strike="noStrike">
                <a:solidFill>
                  <a:srgbClr val="548235"/>
                </a:solidFill>
                <a:uFill>
                  <a:solidFill>
                    <a:srgbClr val="ffffff"/>
                  </a:solidFill>
                </a:uFill>
                <a:latin typeface="Calibri"/>
              </a:rPr>
              <a:t>TORNEOS DE VERANO 2018</a:t>
            </a:r>
            <a:endParaRPr b="0" lang="es-ES" sz="2400" spc="-1" strike="noStrike">
              <a:solidFill>
                <a:srgbClr val="000000"/>
              </a:solidFill>
              <a:uFill>
                <a:solidFill>
                  <a:srgbClr val="ffffff"/>
                </a:solidFill>
              </a:uFill>
              <a:latin typeface="Arial"/>
            </a:endParaRPr>
          </a:p>
          <a:p>
            <a:pPr algn="ctr">
              <a:lnSpc>
                <a:spcPct val="100000"/>
              </a:lnSpc>
            </a:pPr>
            <a:endParaRPr b="0" lang="es-ES" sz="2400" spc="-1" strike="noStrike">
              <a:solidFill>
                <a:srgbClr val="000000"/>
              </a:solidFill>
              <a:uFill>
                <a:solidFill>
                  <a:srgbClr val="ffffff"/>
                </a:solidFill>
              </a:uFill>
              <a:latin typeface="Arial"/>
            </a:endParaRPr>
          </a:p>
        </p:txBody>
      </p:sp>
      <p:sp>
        <p:nvSpPr>
          <p:cNvPr id="88" name="CustomShape 12"/>
          <p:cNvSpPr/>
          <p:nvPr/>
        </p:nvSpPr>
        <p:spPr>
          <a:xfrm>
            <a:off x="8150400" y="3111120"/>
            <a:ext cx="3809520" cy="245880"/>
          </a:xfrm>
          <a:prstGeom prst="rect">
            <a:avLst/>
          </a:prstGeom>
          <a:noFill/>
          <a:ln>
            <a:noFill/>
          </a:ln>
        </p:spPr>
        <p:style>
          <a:lnRef idx="0"/>
          <a:fillRef idx="0"/>
          <a:effectRef idx="0"/>
          <a:fontRef idx="minor"/>
        </p:style>
      </p:sp>
      <p:sp>
        <p:nvSpPr>
          <p:cNvPr id="89" name="CustomShape 13"/>
          <p:cNvSpPr/>
          <p:nvPr/>
        </p:nvSpPr>
        <p:spPr>
          <a:xfrm>
            <a:off x="4198320" y="5269680"/>
            <a:ext cx="6153480" cy="1428840"/>
          </a:xfrm>
          <a:prstGeom prst="rect">
            <a:avLst/>
          </a:prstGeom>
          <a:noFill/>
          <a:ln>
            <a:noFill/>
          </a:ln>
        </p:spPr>
        <p:style>
          <a:lnRef idx="0"/>
          <a:fillRef idx="0"/>
          <a:effectRef idx="0"/>
          <a:fontRef idx="minor"/>
        </p:style>
        <p:txBody>
          <a:bodyPr lIns="90000" rIns="90000" tIns="45000" bIns="45000"/>
          <a:p>
            <a:pPr>
              <a:lnSpc>
                <a:spcPct val="100000"/>
              </a:lnSpc>
            </a:pPr>
            <a:r>
              <a:rPr b="0" lang="es-ES" sz="800" spc="-1" strike="noStrike">
                <a:solidFill>
                  <a:srgbClr val="000000"/>
                </a:solidFill>
                <a:uFill>
                  <a:solidFill>
                    <a:srgbClr val="ffffff"/>
                  </a:solidFill>
                </a:uFill>
                <a:latin typeface="Arial"/>
              </a:rPr>
              <a:t>De acuerdo con lo establecido en la Ley Orgánica 15/1999 de Protección de Datos de Carácter Personal, le informamos que los datos personales que usted nos facilite, serán tratados  en nuestros ficheros con la finalidad de "gestión concejalía de deportes y portal web".</a:t>
            </a:r>
            <a:endParaRPr b="0" lang="es-ES" sz="800" spc="-1" strike="noStrike">
              <a:solidFill>
                <a:srgbClr val="000000"/>
              </a:solidFill>
              <a:uFill>
                <a:solidFill>
                  <a:srgbClr val="ffffff"/>
                </a:solidFill>
              </a:uFill>
              <a:latin typeface="Arial"/>
            </a:endParaRPr>
          </a:p>
          <a:p>
            <a:pPr>
              <a:lnSpc>
                <a:spcPct val="100000"/>
              </a:lnSpc>
            </a:pPr>
            <a:r>
              <a:rPr b="0" lang="es-ES" sz="800" spc="-1" strike="noStrike">
                <a:solidFill>
                  <a:srgbClr val="000000"/>
                </a:solidFill>
                <a:uFill>
                  <a:solidFill>
                    <a:srgbClr val="ffffff"/>
                  </a:solidFill>
                </a:uFill>
                <a:latin typeface="Arial"/>
                <a:ea typeface="宋体"/>
              </a:rPr>
              <a:t>Usted consiente expresamente a que  usemos las imágenes o videos de las actividades para nuestras publicaciones en formato papel o digital. En el caso de menores de edad la firma del padre, madre o tutor autoriza.</a:t>
            </a:r>
            <a:endParaRPr b="0" lang="es-ES" sz="800" spc="-1" strike="noStrike">
              <a:solidFill>
                <a:srgbClr val="000000"/>
              </a:solidFill>
              <a:uFill>
                <a:solidFill>
                  <a:srgbClr val="ffffff"/>
                </a:solidFill>
              </a:uFill>
              <a:latin typeface="Arial"/>
            </a:endParaRPr>
          </a:p>
          <a:p>
            <a:pPr>
              <a:lnSpc>
                <a:spcPct val="100000"/>
              </a:lnSpc>
            </a:pPr>
            <a:r>
              <a:rPr b="0" lang="es-ES" sz="800" spc="-1" strike="noStrike">
                <a:solidFill>
                  <a:srgbClr val="000000"/>
                </a:solidFill>
                <a:uFill>
                  <a:solidFill>
                    <a:srgbClr val="ffffff"/>
                  </a:solidFill>
                </a:uFill>
                <a:latin typeface="Arial"/>
                <a:ea typeface="宋体"/>
              </a:rPr>
              <a:t>El consentimiento se entenderá prestado en tanto no comunique por escrito la revocación del mismo.</a:t>
            </a:r>
            <a:endParaRPr b="0" lang="es-ES" sz="800" spc="-1" strike="noStrike">
              <a:solidFill>
                <a:srgbClr val="000000"/>
              </a:solidFill>
              <a:uFill>
                <a:solidFill>
                  <a:srgbClr val="ffffff"/>
                </a:solidFill>
              </a:uFill>
              <a:latin typeface="Arial"/>
            </a:endParaRPr>
          </a:p>
          <a:p>
            <a:pPr>
              <a:lnSpc>
                <a:spcPct val="100000"/>
              </a:lnSpc>
            </a:pPr>
            <a:r>
              <a:rPr b="0" lang="es-ES" sz="800" spc="-1" strike="noStrike">
                <a:solidFill>
                  <a:srgbClr val="000000"/>
                </a:solidFill>
                <a:uFill>
                  <a:solidFill>
                    <a:srgbClr val="ffffff"/>
                  </a:solidFill>
                </a:uFill>
                <a:latin typeface="Arial"/>
                <a:ea typeface="宋体"/>
              </a:rPr>
              <a:t>El titular de los datos se compromete a comunicar por escrito a Ayuntamiento de Martos cualquier modificación que se produzca en los datos aportados.</a:t>
            </a:r>
            <a:endParaRPr b="0" lang="es-ES" sz="800" spc="-1" strike="noStrike">
              <a:solidFill>
                <a:srgbClr val="000000"/>
              </a:solidFill>
              <a:uFill>
                <a:solidFill>
                  <a:srgbClr val="ffffff"/>
                </a:solidFill>
              </a:uFill>
              <a:latin typeface="Arial"/>
            </a:endParaRPr>
          </a:p>
          <a:p>
            <a:pPr>
              <a:lnSpc>
                <a:spcPct val="100000"/>
              </a:lnSpc>
            </a:pPr>
            <a:r>
              <a:rPr b="0" lang="es-ES" sz="800" spc="-1" strike="noStrike">
                <a:solidFill>
                  <a:srgbClr val="000000"/>
                </a:solidFill>
                <a:uFill>
                  <a:solidFill>
                    <a:srgbClr val="ffffff"/>
                  </a:solidFill>
                </a:uFill>
                <a:latin typeface="Arial"/>
                <a:ea typeface="宋体"/>
              </a:rPr>
              <a:t>Vd. Podrá en cualquier momento ejercer el derecho de acceso, rectificación, cancelación y oposición en los términos establecidos en la Ley Orgánica 15/1999 ante el responsable del fichero, en el Registro Municipal del  Excmo. Ayuntamiento de Martos, Plaza de la Constitución, 1.- 23600  Martos, (Jaén).</a:t>
            </a:r>
            <a:endParaRPr b="0" lang="es-ES" sz="800" spc="-1" strike="noStrike">
              <a:solidFill>
                <a:srgbClr val="000000"/>
              </a:solidFill>
              <a:uFill>
                <a:solidFill>
                  <a:srgbClr val="ffffff"/>
                </a:solidFill>
              </a:uFill>
              <a:latin typeface="Arial"/>
            </a:endParaRPr>
          </a:p>
        </p:txBody>
      </p:sp>
      <p:graphicFrame>
        <p:nvGraphicFramePr>
          <p:cNvPr id="90" name="Table 14"/>
          <p:cNvGraphicFramePr/>
          <p:nvPr/>
        </p:nvGraphicFramePr>
        <p:xfrm>
          <a:off x="194760" y="187560"/>
          <a:ext cx="7195320" cy="4831920"/>
        </p:xfrm>
        <a:graphic>
          <a:graphicData uri="http://schemas.openxmlformats.org/drawingml/2006/table">
            <a:tbl>
              <a:tblPr/>
              <a:tblGrid>
                <a:gridCol w="585720"/>
                <a:gridCol w="3439080"/>
                <a:gridCol w="1340640"/>
                <a:gridCol w="1829880"/>
              </a:tblGrid>
              <a:tr h="518040">
                <a:tc>
                  <a:txBody>
                    <a:bodyPr/>
                    <a:p>
                      <a:pPr>
                        <a:lnSpc>
                          <a:spcPct val="100000"/>
                        </a:lnSpc>
                      </a:pPr>
                      <a:r>
                        <a:rPr b="1" lang="es-ES" sz="1800" spc="-1" strike="noStrike">
                          <a:solidFill>
                            <a:srgbClr val="548235"/>
                          </a:solidFill>
                          <a:uFill>
                            <a:solidFill>
                              <a:srgbClr val="ffffff"/>
                            </a:solidFill>
                          </a:uFill>
                          <a:latin typeface="Calibri"/>
                        </a:rPr>
                        <a:t>Nº</a:t>
                      </a:r>
                      <a:endParaRPr b="0" lang="es-E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e2f0d9"/>
                    </a:solidFill>
                  </a:tcPr>
                </a:tc>
                <a:tc>
                  <a:txBody>
                    <a:bodyPr/>
                    <a:p>
                      <a:pPr>
                        <a:lnSpc>
                          <a:spcPct val="100000"/>
                        </a:lnSpc>
                      </a:pPr>
                      <a:r>
                        <a:rPr b="1" lang="es-ES" sz="1800" spc="-1" strike="noStrike">
                          <a:solidFill>
                            <a:srgbClr val="548235"/>
                          </a:solidFill>
                          <a:uFill>
                            <a:solidFill>
                              <a:srgbClr val="ffffff"/>
                            </a:solidFill>
                          </a:uFill>
                          <a:latin typeface="Calibri"/>
                        </a:rPr>
                        <a:t>Nombre y Apellidos</a:t>
                      </a:r>
                      <a:endParaRPr b="0" lang="es-E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e2f0d9"/>
                    </a:solidFill>
                  </a:tcPr>
                </a:tc>
                <a:tc>
                  <a:txBody>
                    <a:bodyPr/>
                    <a:p>
                      <a:pPr>
                        <a:lnSpc>
                          <a:spcPct val="100000"/>
                        </a:lnSpc>
                      </a:pPr>
                      <a:r>
                        <a:rPr b="1" lang="es-ES" sz="1400" spc="-1" strike="noStrike">
                          <a:solidFill>
                            <a:srgbClr val="548235"/>
                          </a:solidFill>
                          <a:uFill>
                            <a:solidFill>
                              <a:srgbClr val="ffffff"/>
                            </a:solidFill>
                          </a:uFill>
                          <a:latin typeface="Calibri"/>
                        </a:rPr>
                        <a:t>Fecha nacimiento</a:t>
                      </a:r>
                      <a:endParaRPr b="0" lang="es-ES" sz="14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e2f0d9"/>
                    </a:solidFill>
                  </a:tcPr>
                </a:tc>
                <a:tc>
                  <a:txBody>
                    <a:bodyPr/>
                    <a:p>
                      <a:pPr>
                        <a:lnSpc>
                          <a:spcPct val="100000"/>
                        </a:lnSpc>
                      </a:pPr>
                      <a:r>
                        <a:rPr b="1" lang="es-ES" sz="1200" spc="-1" strike="noStrike">
                          <a:solidFill>
                            <a:srgbClr val="548235"/>
                          </a:solidFill>
                          <a:uFill>
                            <a:solidFill>
                              <a:srgbClr val="ffffff"/>
                            </a:solidFill>
                          </a:uFill>
                          <a:latin typeface="Calibri"/>
                        </a:rPr>
                        <a:t>Firma autorización menores</a:t>
                      </a:r>
                      <a:endParaRPr b="0" lang="es-ES" sz="12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e2f0d9"/>
                    </a:solidFill>
                  </a:tcPr>
                </a:tc>
              </a:tr>
              <a:tr h="366120">
                <a:tc>
                  <a:txBody>
                    <a:bodyPr/>
                    <a:p>
                      <a:pPr>
                        <a:lnSpc>
                          <a:spcPct val="100000"/>
                        </a:lnSpc>
                      </a:pPr>
                      <a:r>
                        <a:rPr b="0" lang="es-ES" sz="1800" spc="-1" strike="noStrike">
                          <a:solidFill>
                            <a:srgbClr val="000000"/>
                          </a:solidFill>
                          <a:uFill>
                            <a:solidFill>
                              <a:srgbClr val="ffffff"/>
                            </a:solidFill>
                          </a:uFill>
                          <a:latin typeface="Calibri"/>
                        </a:rPr>
                        <a:t>1</a:t>
                      </a:r>
                      <a:endParaRPr b="0" lang="es-E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p>
                      <a:pPr>
                        <a:lnSpc>
                          <a:spcPct val="100000"/>
                        </a:lnSpc>
                      </a:pPr>
                      <a:r>
                        <a:rPr b="0" lang="es-ES" sz="1800" spc="-1" strike="noStrike">
                          <a:solidFill>
                            <a:srgbClr val="000000"/>
                          </a:solidFill>
                          <a:uFill>
                            <a:solidFill>
                              <a:srgbClr val="ffffff"/>
                            </a:solidFill>
                          </a:uFill>
                          <a:latin typeface="Calibri"/>
                        </a:rPr>
                        <a:t>2</a:t>
                      </a:r>
                      <a:endParaRPr b="0" lang="es-E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p>
                      <a:pPr>
                        <a:lnSpc>
                          <a:spcPct val="100000"/>
                        </a:lnSpc>
                      </a:pPr>
                      <a:r>
                        <a:rPr b="0" lang="es-ES" sz="1800" spc="-1" strike="noStrike">
                          <a:solidFill>
                            <a:srgbClr val="000000"/>
                          </a:solidFill>
                          <a:uFill>
                            <a:solidFill>
                              <a:srgbClr val="ffffff"/>
                            </a:solidFill>
                          </a:uFill>
                          <a:latin typeface="Calibri"/>
                        </a:rPr>
                        <a:t>3</a:t>
                      </a:r>
                      <a:endParaRPr b="0" lang="es-E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p>
                      <a:pPr>
                        <a:lnSpc>
                          <a:spcPct val="100000"/>
                        </a:lnSpc>
                      </a:pPr>
                      <a:r>
                        <a:rPr b="0" lang="es-ES" sz="1800" spc="-1" strike="noStrike">
                          <a:solidFill>
                            <a:srgbClr val="000000"/>
                          </a:solidFill>
                          <a:uFill>
                            <a:solidFill>
                              <a:srgbClr val="ffffff"/>
                            </a:solidFill>
                          </a:uFill>
                          <a:latin typeface="Calibri"/>
                        </a:rPr>
                        <a:t>4</a:t>
                      </a:r>
                      <a:endParaRPr b="0" lang="es-E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p>
                      <a:pPr>
                        <a:lnSpc>
                          <a:spcPct val="100000"/>
                        </a:lnSpc>
                      </a:pPr>
                      <a:r>
                        <a:rPr b="0" lang="es-ES" sz="1800" spc="-1" strike="noStrike">
                          <a:solidFill>
                            <a:srgbClr val="000000"/>
                          </a:solidFill>
                          <a:uFill>
                            <a:solidFill>
                              <a:srgbClr val="ffffff"/>
                            </a:solidFill>
                          </a:uFill>
                          <a:latin typeface="Calibri"/>
                        </a:rPr>
                        <a:t>5</a:t>
                      </a:r>
                      <a:endParaRPr b="0" lang="es-E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p>
                      <a:pPr>
                        <a:lnSpc>
                          <a:spcPct val="100000"/>
                        </a:lnSpc>
                      </a:pPr>
                      <a:r>
                        <a:rPr b="0" lang="es-ES" sz="1800" spc="-1" strike="noStrike">
                          <a:solidFill>
                            <a:srgbClr val="000000"/>
                          </a:solidFill>
                          <a:uFill>
                            <a:solidFill>
                              <a:srgbClr val="ffffff"/>
                            </a:solidFill>
                          </a:uFill>
                          <a:latin typeface="Calibri"/>
                        </a:rPr>
                        <a:t>6</a:t>
                      </a:r>
                      <a:endParaRPr b="0" lang="es-E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p>
                      <a:pPr>
                        <a:lnSpc>
                          <a:spcPct val="100000"/>
                        </a:lnSpc>
                      </a:pPr>
                      <a:r>
                        <a:rPr b="0" lang="es-ES" sz="1800" spc="-1" strike="noStrike">
                          <a:solidFill>
                            <a:srgbClr val="000000"/>
                          </a:solidFill>
                          <a:uFill>
                            <a:solidFill>
                              <a:srgbClr val="ffffff"/>
                            </a:solidFill>
                          </a:uFill>
                          <a:latin typeface="Calibri"/>
                        </a:rPr>
                        <a:t>7</a:t>
                      </a:r>
                      <a:endParaRPr b="0" lang="es-E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p>
                      <a:pPr>
                        <a:lnSpc>
                          <a:spcPct val="100000"/>
                        </a:lnSpc>
                      </a:pPr>
                      <a:r>
                        <a:rPr b="0" lang="es-ES" sz="1800" spc="-1" strike="noStrike">
                          <a:solidFill>
                            <a:srgbClr val="000000"/>
                          </a:solidFill>
                          <a:uFill>
                            <a:solidFill>
                              <a:srgbClr val="ffffff"/>
                            </a:solidFill>
                          </a:uFill>
                          <a:latin typeface="Calibri"/>
                        </a:rPr>
                        <a:t>8</a:t>
                      </a:r>
                      <a:endParaRPr b="0" lang="es-E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p>
                      <a:pPr>
                        <a:lnSpc>
                          <a:spcPct val="100000"/>
                        </a:lnSpc>
                      </a:pPr>
                      <a:r>
                        <a:rPr b="0" lang="es-ES" sz="1800" spc="-1" strike="noStrike">
                          <a:solidFill>
                            <a:srgbClr val="000000"/>
                          </a:solidFill>
                          <a:uFill>
                            <a:solidFill>
                              <a:srgbClr val="ffffff"/>
                            </a:solidFill>
                          </a:uFill>
                          <a:latin typeface="Calibri"/>
                        </a:rPr>
                        <a:t>9</a:t>
                      </a:r>
                      <a:endParaRPr b="0" lang="es-E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p>
                      <a:pPr>
                        <a:lnSpc>
                          <a:spcPct val="100000"/>
                        </a:lnSpc>
                      </a:pPr>
                      <a:r>
                        <a:rPr b="0" lang="es-ES" sz="1800" spc="-1" strike="noStrike">
                          <a:solidFill>
                            <a:srgbClr val="000000"/>
                          </a:solidFill>
                          <a:uFill>
                            <a:solidFill>
                              <a:srgbClr val="ffffff"/>
                            </a:solidFill>
                          </a:uFill>
                          <a:latin typeface="Calibri"/>
                        </a:rPr>
                        <a:t>10</a:t>
                      </a:r>
                      <a:endParaRPr b="0" lang="es-E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p>
                      <a:pPr>
                        <a:lnSpc>
                          <a:spcPct val="100000"/>
                        </a:lnSpc>
                      </a:pPr>
                      <a:r>
                        <a:rPr b="0" lang="es-ES" sz="1800" spc="-1" strike="noStrike">
                          <a:solidFill>
                            <a:srgbClr val="000000"/>
                          </a:solidFill>
                          <a:uFill>
                            <a:solidFill>
                              <a:srgbClr val="ffffff"/>
                            </a:solidFill>
                          </a:uFill>
                          <a:latin typeface="Calibri"/>
                        </a:rPr>
                        <a:t>11</a:t>
                      </a:r>
                      <a:endParaRPr b="0" lang="es-E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366120">
                <a:tc>
                  <a:txBody>
                    <a:bodyPr/>
                    <a:p>
                      <a:pPr>
                        <a:lnSpc>
                          <a:spcPct val="100000"/>
                        </a:lnSpc>
                      </a:pPr>
                      <a:r>
                        <a:rPr b="0" lang="es-ES" sz="1800" spc="-1" strike="noStrike">
                          <a:solidFill>
                            <a:srgbClr val="000000"/>
                          </a:solidFill>
                          <a:uFill>
                            <a:solidFill>
                              <a:srgbClr val="ffffff"/>
                            </a:solidFill>
                          </a:uFill>
                          <a:latin typeface="Calibri"/>
                        </a:rPr>
                        <a:t>12</a:t>
                      </a:r>
                      <a:endParaRPr b="0" lang="es-E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bl>
          </a:graphicData>
        </a:graphic>
      </p:graphicFrame>
      <p:graphicFrame>
        <p:nvGraphicFramePr>
          <p:cNvPr id="91" name="Table 15"/>
          <p:cNvGraphicFramePr/>
          <p:nvPr/>
        </p:nvGraphicFramePr>
        <p:xfrm>
          <a:off x="7914960" y="1722240"/>
          <a:ext cx="3787200" cy="3137400"/>
        </p:xfrm>
        <a:graphic>
          <a:graphicData uri="http://schemas.openxmlformats.org/drawingml/2006/table">
            <a:tbl>
              <a:tblPr/>
              <a:tblGrid>
                <a:gridCol w="1419480"/>
                <a:gridCol w="2367720"/>
              </a:tblGrid>
              <a:tr h="748080">
                <a:tc>
                  <a:txBody>
                    <a:bodyPr/>
                    <a:p>
                      <a:pPr>
                        <a:lnSpc>
                          <a:spcPct val="100000"/>
                        </a:lnSpc>
                      </a:pPr>
                      <a:r>
                        <a:rPr b="1" lang="es-ES" sz="1800" spc="-1" strike="noStrike">
                          <a:solidFill>
                            <a:srgbClr val="ffffff"/>
                          </a:solidFill>
                          <a:uFill>
                            <a:solidFill>
                              <a:srgbClr val="ffffff"/>
                            </a:solidFill>
                          </a:uFill>
                          <a:latin typeface="Calibri"/>
                        </a:rPr>
                        <a:t>Modalidad: </a:t>
                      </a:r>
                      <a:endParaRPr b="0" lang="es-E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e2f0d9"/>
                    </a:solidFill>
                  </a:tcPr>
                </a:tc>
              </a:tr>
              <a:tr h="748080">
                <a:tc>
                  <a:txBody>
                    <a:bodyPr/>
                    <a:p>
                      <a:pPr>
                        <a:lnSpc>
                          <a:spcPct val="100000"/>
                        </a:lnSpc>
                      </a:pPr>
                      <a:r>
                        <a:rPr b="0" lang="es-ES" sz="1800" spc="-1" strike="noStrike">
                          <a:solidFill>
                            <a:srgbClr val="000000"/>
                          </a:solidFill>
                          <a:uFill>
                            <a:solidFill>
                              <a:srgbClr val="ffffff"/>
                            </a:solidFill>
                          </a:uFill>
                          <a:latin typeface="Calibri"/>
                        </a:rPr>
                        <a:t>Nombre equipo:</a:t>
                      </a:r>
                      <a:endParaRPr b="0" lang="es-E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459000">
                <a:tc>
                  <a:txBody>
                    <a:bodyPr/>
                    <a:p>
                      <a:pPr>
                        <a:lnSpc>
                          <a:spcPct val="100000"/>
                        </a:lnSpc>
                      </a:pPr>
                      <a:r>
                        <a:rPr b="0" lang="es-ES" sz="1800" spc="-1" strike="noStrike">
                          <a:solidFill>
                            <a:srgbClr val="000000"/>
                          </a:solidFill>
                          <a:uFill>
                            <a:solidFill>
                              <a:srgbClr val="ffffff"/>
                            </a:solidFill>
                          </a:uFill>
                          <a:latin typeface="Calibri"/>
                        </a:rPr>
                        <a:t>Delegado: </a:t>
                      </a:r>
                      <a:endParaRPr b="0" lang="es-E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748080">
                <a:tc>
                  <a:txBody>
                    <a:bodyPr/>
                    <a:p>
                      <a:pPr>
                        <a:lnSpc>
                          <a:spcPct val="100000"/>
                        </a:lnSpc>
                      </a:pPr>
                      <a:r>
                        <a:rPr b="0" lang="es-ES" sz="1800" spc="-1" strike="noStrike">
                          <a:solidFill>
                            <a:srgbClr val="000000"/>
                          </a:solidFill>
                          <a:uFill>
                            <a:solidFill>
                              <a:srgbClr val="ffffff"/>
                            </a:solidFill>
                          </a:uFill>
                          <a:latin typeface="Calibri"/>
                        </a:rPr>
                        <a:t>Tlf contacto</a:t>
                      </a:r>
                      <a:endParaRPr b="0" lang="es-E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r h="434160">
                <a:tc>
                  <a:txBody>
                    <a:bodyPr/>
                    <a:p>
                      <a:pPr>
                        <a:lnSpc>
                          <a:spcPct val="100000"/>
                        </a:lnSpc>
                      </a:pPr>
                      <a:r>
                        <a:rPr b="0" lang="es-ES" sz="1800" spc="-1" strike="noStrike">
                          <a:solidFill>
                            <a:srgbClr val="000000"/>
                          </a:solidFill>
                          <a:uFill>
                            <a:solidFill>
                              <a:srgbClr val="ffffff"/>
                            </a:solidFill>
                          </a:uFill>
                          <a:latin typeface="Calibri"/>
                        </a:rPr>
                        <a:t>Email</a:t>
                      </a:r>
                      <a:endParaRPr b="0" lang="es-E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2f0d9"/>
                    </a:solidFill>
                  </a:tcPr>
                </a:tc>
              </a:tr>
            </a:tbl>
          </a:graphicData>
        </a:graphic>
      </p:graphicFrame>
      <p:pic>
        <p:nvPicPr>
          <p:cNvPr id="92" name="Imagen 4" descr=""/>
          <p:cNvPicPr/>
          <p:nvPr/>
        </p:nvPicPr>
        <p:blipFill>
          <a:blip r:embed="rId3"/>
          <a:stretch/>
        </p:blipFill>
        <p:spPr>
          <a:xfrm>
            <a:off x="2447640" y="5630040"/>
            <a:ext cx="1164240" cy="871560"/>
          </a:xfrm>
          <a:prstGeom prst="rect">
            <a:avLst/>
          </a:prstGeom>
          <a:ln>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725</TotalTime>
  <Application>LibreOffice/5.2.7.2$Windows_x86 LibreOffice_project/2b7f1e640c46ceb28adf43ee075a6e8b8439ed10</Application>
  <Words>408</Words>
  <Paragraphs>113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2017-06-01T15:55:13Z</dcterms:created>
  <dc:creator>Gustavo Molina Teba</dc:creator>
  <dc:description/>
  <dc:language>es-ES</dc:language>
  <cp:lastModifiedBy>usuario</cp:lastModifiedBy>
  <cp:lastPrinted>2018-05-16T07:01:00Z</cp:lastPrinted>
  <dcterms:modified xsi:type="dcterms:W3CDTF">2018-05-22T17:03:16Z</dcterms:modified>
  <cp:revision>41</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Personalizado</vt:lpwstr>
  </property>
  <property fmtid="{D5CDD505-2E9C-101B-9397-08002B2CF9AE}" pid="9" name="ScaleCrop">
    <vt:bool>0</vt:bool>
  </property>
  <property fmtid="{D5CDD505-2E9C-101B-9397-08002B2CF9AE}" pid="10" name="ShareDoc">
    <vt:bool>0</vt:bool>
  </property>
  <property fmtid="{D5CDD505-2E9C-101B-9397-08002B2CF9AE}" pid="11" name="Slides">
    <vt:i4>3</vt:i4>
  </property>
</Properties>
</file>